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941" y="427735"/>
            <a:ext cx="258572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26972" y="1689861"/>
            <a:ext cx="52933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764/2025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DEZEMBRO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533"/>
            <a:ext cx="623951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0897" y="3672966"/>
            <a:ext cx="1194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642"/>
            <a:ext cx="6238875" cy="146685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ROSANA</a:t>
            </a:r>
            <a:r>
              <a:rPr dirty="0" sz="1400" spc="3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APARECIDA</a:t>
            </a:r>
            <a:r>
              <a:rPr dirty="0" sz="1400" spc="3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PEREIRA </a:t>
            </a:r>
            <a:r>
              <a:rPr dirty="0" sz="1400" b="1">
                <a:latin typeface="Arial"/>
                <a:cs typeface="Arial"/>
              </a:rPr>
              <a:t>FERREIRA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4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COSTA,</a:t>
            </a:r>
            <a:r>
              <a:rPr dirty="0" sz="1400" spc="47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14007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(40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ANO)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ts val="1610"/>
              </a:lnSpc>
              <a:spcBef>
                <a:spcPts val="40"/>
              </a:spcBef>
            </a:pP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2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2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26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)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530"/>
              </a:lnSpc>
            </a:pP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12757/2025.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739" y="6730365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007" y="7884414"/>
            <a:ext cx="253301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2026-01-07T19:50:14Z</dcterms:created>
  <dcterms:modified xsi:type="dcterms:W3CDTF">2026-01-07T19:50:14Z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2026-01-07T00:00:00Z</vt:filetime>
  </property>
  <property fmtid="{D5CDD505-2E9C-101B-9397-08002B2CF9AE}" pid="5" name="Producer">
    <vt:lpwstr>www.ilovepdf.com</vt:lpwstr>
  </property>
</Properties>
</file>