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1930" y="23787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23204" y="205739"/>
            <a:ext cx="1276350" cy="914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404" y="417321"/>
            <a:ext cx="6221730" cy="656272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155700" marR="251904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Arial"/>
              <a:cs typeface="Arial"/>
            </a:endParaRPr>
          </a:p>
          <a:p>
            <a:pPr algn="ctr" marR="1270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773/2025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0160">
              <a:lnSpc>
                <a:spcPct val="958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 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Saúde.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700"/>
              </a:lnSpc>
              <a:spcBef>
                <a:spcPts val="1365"/>
              </a:spcBef>
            </a:pPr>
            <a:r>
              <a:rPr dirty="0" sz="1200" spc="-10">
                <a:latin typeface="Times New Roman"/>
                <a:cs typeface="Times New Roman"/>
              </a:rPr>
              <a:t>ESTABELECE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 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TERMOS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spc="-65" b="1">
                <a:latin typeface="Times New Roman"/>
                <a:cs typeface="Times New Roman"/>
              </a:rPr>
              <a:t>DA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ATA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41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REGISTRO</a:t>
            </a:r>
            <a:r>
              <a:rPr dirty="0" sz="1200" spc="42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42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PREÇOS</a:t>
            </a:r>
            <a:r>
              <a:rPr dirty="0" sz="1200" spc="43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43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026A/2025,</a:t>
            </a:r>
            <a:r>
              <a:rPr dirty="0" sz="1200" spc="43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REFERENTE</a:t>
            </a:r>
            <a:r>
              <a:rPr dirty="0" sz="1200" spc="40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AO</a:t>
            </a:r>
            <a:r>
              <a:rPr dirty="0" sz="1200" spc="425" b="1">
                <a:latin typeface="Times New Roman"/>
                <a:cs typeface="Times New Roman"/>
              </a:rPr>
              <a:t>  </a:t>
            </a:r>
            <a:r>
              <a:rPr dirty="0" sz="1200" spc="-10" b="1">
                <a:latin typeface="Times New Roman"/>
                <a:cs typeface="Times New Roman"/>
              </a:rPr>
              <a:t>PROCESSO ADMINISTRATIVO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2780/2024.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 algn="just" marL="12700" marR="8255">
              <a:lnSpc>
                <a:spcPct val="95800"/>
              </a:lnSpc>
              <a:spcBef>
                <a:spcPts val="136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ata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registro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preços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026A/2025,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referente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nº </a:t>
            </a:r>
            <a:r>
              <a:rPr dirty="0" sz="1200" spc="-10">
                <a:latin typeface="Times New Roman"/>
                <a:cs typeface="Times New Roman"/>
              </a:rPr>
              <a:t>2780/2024.</a:t>
            </a:r>
            <a:endParaRPr sz="12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spcBef>
                <a:spcPts val="1350"/>
              </a:spcBef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Mayara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Muniz</a:t>
            </a:r>
            <a:r>
              <a:rPr dirty="0" sz="1100" spc="-6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Tavares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Correa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Cargo: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Nutricionista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Matr.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290434512;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60"/>
              </a:lnSpc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Silvana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da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Silva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Genovez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Nutricionista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20">
                <a:latin typeface="Times New Roman"/>
                <a:cs typeface="Times New Roman"/>
              </a:rPr>
              <a:t> 3434;</a:t>
            </a:r>
            <a:endParaRPr sz="1100">
              <a:latin typeface="Times New Roman"/>
              <a:cs typeface="Times New Roman"/>
            </a:endParaRPr>
          </a:p>
          <a:p>
            <a:pPr marL="163830" indent="-151130">
              <a:lnSpc>
                <a:spcPts val="1285"/>
              </a:lnSpc>
              <a:buAutoNum type="arabicParenR"/>
              <a:tabLst>
                <a:tab pos="163830" algn="l"/>
              </a:tabLst>
            </a:pPr>
            <a:r>
              <a:rPr dirty="0" sz="1100">
                <a:latin typeface="Times New Roman"/>
                <a:cs typeface="Times New Roman"/>
              </a:rPr>
              <a:t>Maísa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Gomes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da Silva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Cargo: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Nutricionista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 </a:t>
            </a:r>
            <a:r>
              <a:rPr dirty="0" sz="1100" spc="-10">
                <a:latin typeface="Times New Roman"/>
                <a:cs typeface="Times New Roman"/>
              </a:rPr>
              <a:t>6561988.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17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 julho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1200">
              <a:latin typeface="Times New Roman"/>
              <a:cs typeface="Times New Roman"/>
            </a:endParaRPr>
          </a:p>
          <a:p>
            <a:pPr marL="3909060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15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dezembro 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60"/>
              </a:spcBef>
            </a:pPr>
            <a:endParaRPr sz="1200">
              <a:latin typeface="Times New Roman"/>
              <a:cs typeface="Times New Roman"/>
            </a:endParaRPr>
          </a:p>
          <a:p>
            <a:pPr algn="ctr" marR="3175">
              <a:lnSpc>
                <a:spcPct val="100000"/>
              </a:lnSpc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1200">
              <a:latin typeface="Times New Roman"/>
              <a:cs typeface="Times New Roman"/>
            </a:endParaRPr>
          </a:p>
          <a:p>
            <a:pPr algn="ctr" marL="2332990" marR="2334895">
              <a:lnSpc>
                <a:spcPct val="110200"/>
              </a:lnSpc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2026-01-07T20:30:53Z</dcterms:created>
  <dcterms:modified xsi:type="dcterms:W3CDTF">2026-01-07T20:30:53Z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2026-01-07T00:00:00Z</vt:filetime>
  </property>
  <property fmtid="{D5CDD505-2E9C-101B-9397-08002B2CF9AE}" pid="5" name="Producer">
    <vt:lpwstr>www.ilovepdf.com</vt:lpwstr>
  </property>
</Properties>
</file>