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6015" cy="62268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333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772/2025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Saúde.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350">
              <a:lnSpc>
                <a:spcPts val="1420"/>
              </a:lnSpc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2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27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spc="-20" b="1">
                <a:latin typeface="Times New Roman"/>
                <a:cs typeface="Times New Roman"/>
              </a:rPr>
              <a:t>CONTRATO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32/2023,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REFERENTE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PROCESSO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2828/2023.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7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32/2023,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 processo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2828/2023.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15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Fabiana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de</a:t>
            </a:r>
            <a:r>
              <a:rPr dirty="0" sz="1100" spc="-7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Azevedo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Resende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Contadora -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 </a:t>
            </a:r>
            <a:r>
              <a:rPr dirty="0" sz="1100" spc="-10">
                <a:latin typeface="Times New Roman"/>
                <a:cs typeface="Times New Roman"/>
              </a:rPr>
              <a:t>290433914;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buAutoNum type="arabicParenR"/>
              <a:tabLst>
                <a:tab pos="16446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Luciente</a:t>
            </a:r>
            <a:r>
              <a:rPr dirty="0" sz="1100" spc="-7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Alice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Oliveira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Tesoureira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 </a:t>
            </a:r>
            <a:r>
              <a:rPr dirty="0" sz="1100" spc="-10">
                <a:latin typeface="Times New Roman"/>
                <a:cs typeface="Times New Roman"/>
              </a:rPr>
              <a:t>290433916.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889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novembro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substituição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Portaria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247/2023.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5"/>
              </a:spcBef>
            </a:pPr>
            <a:endParaRPr sz="1200">
              <a:latin typeface="Times New Roman"/>
              <a:cs typeface="Times New Roman"/>
            </a:endParaRPr>
          </a:p>
          <a:p>
            <a:pPr marL="390906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332990" marR="2329180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2026-01-07T20:34:38Z</dcterms:created>
  <dcterms:modified xsi:type="dcterms:W3CDTF">2026-01-07T20:34:38Z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2026-01-07T00:00:00Z</vt:filetime>
  </property>
  <property fmtid="{D5CDD505-2E9C-101B-9397-08002B2CF9AE}" pid="5" name="Producer">
    <vt:lpwstr>www.ilovepdf.com</vt:lpwstr>
  </property>
</Properties>
</file>