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3000" cy="72637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031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254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783/2025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14.402/2023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(CONTRATAÇÃO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PESSOA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JURÍDICA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DIREITO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PRIVADA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SEM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FINS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LUCRATIVOS,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QUALIFICADA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spc="-20" b="1">
                <a:latin typeface="Times New Roman"/>
                <a:cs typeface="Times New Roman"/>
              </a:rPr>
              <a:t>COMO </a:t>
            </a:r>
            <a:r>
              <a:rPr dirty="0" sz="1200" b="1">
                <a:latin typeface="Times New Roman"/>
                <a:cs typeface="Times New Roman"/>
              </a:rPr>
              <a:t>ORGANIZAÇÃO</a:t>
            </a:r>
            <a:r>
              <a:rPr dirty="0" sz="1200" spc="31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SOCIAL,</a:t>
            </a:r>
            <a:r>
              <a:rPr dirty="0" sz="1200" spc="32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2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32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29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SAÚDE,</a:t>
            </a:r>
            <a:r>
              <a:rPr dirty="0" sz="1200" spc="32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29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GESTÃO, </a:t>
            </a:r>
            <a:r>
              <a:rPr dirty="0" sz="1200" b="1">
                <a:latin typeface="Times New Roman"/>
                <a:cs typeface="Times New Roman"/>
              </a:rPr>
              <a:t>GERENCIAMENTO,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OPERACIONALIZAÇÃO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EXECUÇÃO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AÇÕES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SERVIÇOS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SAÚDE,</a:t>
            </a:r>
            <a:r>
              <a:rPr dirty="0" sz="1200" spc="24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BEM</a:t>
            </a:r>
            <a:r>
              <a:rPr dirty="0" sz="1200" spc="2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COMO</a:t>
            </a:r>
            <a:r>
              <a:rPr dirty="0" sz="1200" spc="2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ADMINISTRAÇÃO</a:t>
            </a:r>
            <a:r>
              <a:rPr dirty="0" sz="1200" spc="2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TODA</a:t>
            </a:r>
            <a:r>
              <a:rPr dirty="0" sz="1200" spc="20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INFRAESTRUTURA HOSPITALAR)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10">
                <a:latin typeface="Times New Roman"/>
                <a:cs typeface="Times New Roman"/>
              </a:rPr>
              <a:t> administrativo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14.402/2023.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90"/>
              </a:spcBef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Renata</a:t>
            </a:r>
            <a:r>
              <a:rPr dirty="0" sz="1100" spc="-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Amorim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 de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Araújo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</a:t>
            </a:r>
            <a:r>
              <a:rPr dirty="0" sz="1100" spc="-20">
                <a:latin typeface="Times New Roman"/>
                <a:cs typeface="Times New Roman"/>
              </a:rPr>
              <a:t>Cargo: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Auxiliar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Matr.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6562480;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7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Marcio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Samu 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6562478;</a:t>
            </a:r>
            <a:endParaRPr sz="1100">
              <a:latin typeface="Times New Roman"/>
              <a:cs typeface="Times New Roman"/>
            </a:endParaRPr>
          </a:p>
          <a:p>
            <a:pPr marL="161290" indent="-148590">
              <a:lnSpc>
                <a:spcPts val="1295"/>
              </a:lnSpc>
              <a:buAutoNum type="arabicParenR"/>
              <a:tabLst>
                <a:tab pos="161290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Vitória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Monalisa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Rodrigues –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Enfermeira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6560051.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633/2025.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200">
              <a:latin typeface="Times New Roman"/>
              <a:cs typeface="Times New Roman"/>
            </a:endParaRPr>
          </a:p>
          <a:p>
            <a:pPr marL="39090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616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2026-01-07T20:43:34Z</dcterms:created>
  <dcterms:modified xsi:type="dcterms:W3CDTF">2026-01-07T20:43:34Z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