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004/2026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33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7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CHRISTIANE</a:t>
            </a:r>
            <a:r>
              <a:rPr dirty="0" sz="1400" spc="1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OLIVEIRA </a:t>
            </a:r>
            <a:r>
              <a:rPr dirty="0" sz="1400" b="1">
                <a:latin typeface="Arial"/>
                <a:cs typeface="Arial"/>
              </a:rPr>
              <a:t>MENDES,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15349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PROFº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INGLÊS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SUPERVISOR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EDUCACIONAL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365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sessenta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Único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13420/2025.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1110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2026-01-08T14:29:16Z</dcterms:created>
  <dcterms:modified xsi:type="dcterms:W3CDTF">2026-01-08T14:29:16Z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