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67232" y="420811"/>
            <a:ext cx="2175705" cy="481633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1150" y="219709"/>
            <a:ext cx="828675" cy="8699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66799" y="429513"/>
            <a:ext cx="2583180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4839970" y="11429"/>
            <a:ext cx="261620" cy="1101725"/>
          </a:xfrm>
          <a:custGeom>
            <a:avLst/>
            <a:gdLst/>
            <a:ahLst/>
            <a:cxnLst/>
            <a:rect l="l" t="t" r="r" b="b"/>
            <a:pathLst>
              <a:path w="261620" h="1101725">
                <a:moveTo>
                  <a:pt x="0" y="1101725"/>
                </a:moveTo>
                <a:lnTo>
                  <a:pt x="261620" y="1101725"/>
                </a:lnTo>
                <a:lnTo>
                  <a:pt x="261620" y="0"/>
                </a:lnTo>
                <a:lnTo>
                  <a:pt x="0" y="0"/>
                </a:lnTo>
                <a:lnTo>
                  <a:pt x="0" y="1101725"/>
                </a:lnTo>
                <a:close/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151940" y="1685670"/>
            <a:ext cx="5042535" cy="270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600" b="1">
                <a:latin typeface="Arial"/>
                <a:cs typeface="Arial"/>
              </a:rPr>
              <a:t>PORTARIA</a:t>
            </a:r>
            <a:r>
              <a:rPr dirty="0" sz="1600" spc="-6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Nº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003/2026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07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JANEIRO</a:t>
            </a:r>
            <a:r>
              <a:rPr dirty="0" sz="1600" spc="-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10" b="1">
                <a:latin typeface="Arial"/>
                <a:cs typeface="Arial"/>
              </a:rPr>
              <a:t> </a:t>
            </a:r>
            <a:r>
              <a:rPr dirty="0" sz="1600" spc="-20" b="1">
                <a:latin typeface="Arial"/>
                <a:cs typeface="Arial"/>
              </a:rPr>
              <a:t>2026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8540" y="2496693"/>
            <a:ext cx="6236335" cy="6464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PREFEITO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Estado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Rio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Janeiro,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uso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suas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atribuições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lhe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são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conferidas,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Art.74,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inciso </a:t>
            </a:r>
            <a:r>
              <a:rPr dirty="0" sz="1400">
                <a:latin typeface="Arial MT"/>
                <a:cs typeface="Arial MT"/>
              </a:rPr>
              <a:t>IX,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Orgânica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Município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Seropédica.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64834" y="3670553"/>
            <a:ext cx="119253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Arial"/>
                <a:cs typeface="Arial"/>
              </a:rPr>
              <a:t>RESOLVE: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18540" y="4508753"/>
            <a:ext cx="6236970" cy="146685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04"/>
              </a:spcBef>
            </a:pPr>
            <a:r>
              <a:rPr dirty="0" sz="1400">
                <a:latin typeface="Arial MT"/>
                <a:cs typeface="Arial MT"/>
              </a:rPr>
              <a:t>Readaptar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MÔNICA</a:t>
            </a:r>
            <a:r>
              <a:rPr dirty="0" sz="1400" spc="-2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DA</a:t>
            </a:r>
            <a:r>
              <a:rPr dirty="0" sz="1400" spc="-2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COSTA ROSA,</a:t>
            </a:r>
            <a:r>
              <a:rPr dirty="0" sz="1400" spc="20" b="1">
                <a:latin typeface="Arial"/>
                <a:cs typeface="Arial"/>
              </a:rPr>
              <a:t> </a:t>
            </a:r>
            <a:r>
              <a:rPr dirty="0" sz="1400" spc="-10">
                <a:latin typeface="Arial MT"/>
                <a:cs typeface="Arial MT"/>
              </a:rPr>
              <a:t>matrícula </a:t>
            </a:r>
            <a:r>
              <a:rPr dirty="0" sz="1400" b="1">
                <a:latin typeface="Arial"/>
                <a:cs typeface="Arial"/>
              </a:rPr>
              <a:t>14635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11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ocupante</a:t>
            </a:r>
            <a:r>
              <a:rPr dirty="0" sz="1400" spc="1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1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cargo</a:t>
            </a:r>
            <a:r>
              <a:rPr dirty="0" sz="1400" spc="1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PROFESSOR</a:t>
            </a:r>
            <a:r>
              <a:rPr dirty="0" sz="1400" spc="1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(A)</a:t>
            </a:r>
            <a:r>
              <a:rPr dirty="0" sz="1400" spc="10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DOCENTE</a:t>
            </a:r>
            <a:r>
              <a:rPr dirty="0" sz="1400" spc="1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II</a:t>
            </a:r>
            <a:r>
              <a:rPr dirty="0" sz="1400" spc="1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(40</a:t>
            </a:r>
            <a:r>
              <a:rPr dirty="0" sz="1400" spc="120" b="1">
                <a:latin typeface="Arial"/>
                <a:cs typeface="Arial"/>
              </a:rPr>
              <a:t> </a:t>
            </a:r>
            <a:r>
              <a:rPr dirty="0" sz="1400" spc="-25" b="1">
                <a:latin typeface="Arial"/>
                <a:cs typeface="Arial"/>
              </a:rPr>
              <a:t>Hs </a:t>
            </a:r>
            <a:r>
              <a:rPr dirty="0" sz="1400" b="1">
                <a:latin typeface="Arial"/>
                <a:cs typeface="Arial"/>
              </a:rPr>
              <a:t>EDUCAÇÃO</a:t>
            </a:r>
            <a:r>
              <a:rPr dirty="0" sz="1400" spc="225" b="1">
                <a:latin typeface="Arial"/>
                <a:cs typeface="Arial"/>
              </a:rPr>
              <a:t>   </a:t>
            </a:r>
            <a:r>
              <a:rPr dirty="0" sz="1400" b="1">
                <a:latin typeface="Arial"/>
                <a:cs typeface="Arial"/>
              </a:rPr>
              <a:t>INFANTIL</a:t>
            </a:r>
            <a:r>
              <a:rPr dirty="0" sz="1400" spc="235" b="1">
                <a:latin typeface="Arial"/>
                <a:cs typeface="Arial"/>
              </a:rPr>
              <a:t>   </a:t>
            </a:r>
            <a:r>
              <a:rPr dirty="0" sz="1400" b="1">
                <a:latin typeface="Arial"/>
                <a:cs typeface="Arial"/>
              </a:rPr>
              <a:t>AO</a:t>
            </a:r>
            <a:r>
              <a:rPr dirty="0" sz="1400" spc="225" b="1">
                <a:latin typeface="Arial"/>
                <a:cs typeface="Arial"/>
              </a:rPr>
              <a:t>   </a:t>
            </a:r>
            <a:r>
              <a:rPr dirty="0" sz="1400" b="1">
                <a:latin typeface="Arial"/>
                <a:cs typeface="Arial"/>
              </a:rPr>
              <a:t>5º</a:t>
            </a:r>
            <a:r>
              <a:rPr dirty="0" sz="1400" spc="235" b="1">
                <a:latin typeface="Arial"/>
                <a:cs typeface="Arial"/>
              </a:rPr>
              <a:t>   </a:t>
            </a:r>
            <a:r>
              <a:rPr dirty="0" sz="1400" b="1">
                <a:latin typeface="Arial"/>
                <a:cs typeface="Arial"/>
              </a:rPr>
              <a:t>ANO)</a:t>
            </a:r>
            <a:r>
              <a:rPr dirty="0" sz="1400" spc="250" b="1">
                <a:latin typeface="Arial"/>
                <a:cs typeface="Arial"/>
              </a:rPr>
              <a:t>   </a:t>
            </a:r>
            <a:r>
              <a:rPr dirty="0" sz="1400">
                <a:latin typeface="Arial MT"/>
                <a:cs typeface="Arial MT"/>
              </a:rPr>
              <a:t>para</a:t>
            </a:r>
            <a:r>
              <a:rPr dirty="0" sz="1400" spc="235">
                <a:latin typeface="Arial MT"/>
                <a:cs typeface="Arial MT"/>
              </a:rPr>
              <a:t>   </a:t>
            </a:r>
            <a:r>
              <a:rPr dirty="0" sz="1400" b="1">
                <a:latin typeface="Arial"/>
                <a:cs typeface="Arial"/>
              </a:rPr>
              <a:t>ORIENTADOR</a:t>
            </a:r>
            <a:r>
              <a:rPr dirty="0" sz="1400" spc="235" b="1">
                <a:latin typeface="Arial"/>
                <a:cs typeface="Arial"/>
              </a:rPr>
              <a:t>   </a:t>
            </a:r>
            <a:r>
              <a:rPr dirty="0" sz="1400" spc="-25" b="1">
                <a:latin typeface="Arial"/>
                <a:cs typeface="Arial"/>
              </a:rPr>
              <a:t>(A)</a:t>
            </a:r>
            <a:endParaRPr sz="1400">
              <a:latin typeface="Arial"/>
              <a:cs typeface="Arial"/>
            </a:endParaRPr>
          </a:p>
          <a:p>
            <a:pPr algn="just" marL="12700">
              <a:lnSpc>
                <a:spcPts val="1550"/>
              </a:lnSpc>
            </a:pPr>
            <a:r>
              <a:rPr dirty="0" sz="1400" b="1">
                <a:latin typeface="Arial"/>
                <a:cs typeface="Arial"/>
              </a:rPr>
              <a:t>EDUCACIONAL,</a:t>
            </a:r>
            <a:r>
              <a:rPr dirty="0" sz="1400" spc="20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em</a:t>
            </a:r>
            <a:r>
              <a:rPr dirty="0" sz="1400" spc="19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CARÁTER</a:t>
            </a:r>
            <a:r>
              <a:rPr dirty="0" sz="1400" spc="17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DEFINITIVO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1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1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2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1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25º</a:t>
            </a:r>
            <a:r>
              <a:rPr dirty="0" sz="1400" spc="200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do</a:t>
            </a:r>
            <a:endParaRPr sz="1400">
              <a:latin typeface="Arial MT"/>
              <a:cs typeface="Arial MT"/>
            </a:endParaRPr>
          </a:p>
          <a:p>
            <a:pPr algn="just" marL="12700">
              <a:lnSpc>
                <a:spcPts val="1620"/>
              </a:lnSpc>
            </a:pPr>
            <a:r>
              <a:rPr dirty="0" sz="1400">
                <a:latin typeface="Arial MT"/>
                <a:cs typeface="Arial MT"/>
              </a:rPr>
              <a:t>Regime</a:t>
            </a:r>
            <a:r>
              <a:rPr dirty="0" sz="1400" spc="1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Jurídico</a:t>
            </a:r>
            <a:r>
              <a:rPr dirty="0" sz="1400" spc="11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Único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dos</a:t>
            </a:r>
            <a:r>
              <a:rPr dirty="0" sz="1400" spc="11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Servidores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Públicos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c/c</a:t>
            </a:r>
            <a:r>
              <a:rPr dirty="0" sz="1400" spc="1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Art.1º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da</a:t>
            </a:r>
            <a:endParaRPr sz="1400">
              <a:latin typeface="Arial MT"/>
              <a:cs typeface="Arial MT"/>
            </a:endParaRPr>
          </a:p>
          <a:p>
            <a:pPr marL="12700" marR="5080">
              <a:lnSpc>
                <a:spcPts val="1610"/>
              </a:lnSpc>
              <a:spcBef>
                <a:spcPts val="60"/>
              </a:spcBef>
              <a:tabLst>
                <a:tab pos="4207510" algn="l"/>
              </a:tabLst>
            </a:pPr>
            <a:r>
              <a:rPr dirty="0" sz="1400">
                <a:latin typeface="Arial MT"/>
                <a:cs typeface="Arial MT"/>
              </a:rPr>
              <a:t>E.M.</a:t>
            </a:r>
            <a:r>
              <a:rPr dirty="0" sz="1400" spc="1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1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22,</a:t>
            </a:r>
            <a:r>
              <a:rPr dirty="0" sz="1400" spc="1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tendo</a:t>
            </a:r>
            <a:r>
              <a:rPr dirty="0" sz="1400" spc="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seus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retroagidos</a:t>
            </a:r>
            <a:r>
              <a:rPr dirty="0" sz="1400" spc="1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à</a:t>
            </a:r>
            <a:r>
              <a:rPr dirty="0" sz="1400" spc="12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partir</a:t>
            </a:r>
            <a:r>
              <a:rPr dirty="0" sz="1400">
                <a:latin typeface="Arial MT"/>
                <a:cs typeface="Arial MT"/>
              </a:rPr>
              <a:t>	de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18/12/2025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conforme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13797/2025.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759200" y="6734682"/>
            <a:ext cx="309689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469260" y="7884032"/>
            <a:ext cx="2530475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304800" marR="5080" indent="-292735">
              <a:lnSpc>
                <a:spcPts val="1610"/>
              </a:lnSpc>
              <a:spcBef>
                <a:spcPts val="200"/>
              </a:spcBef>
            </a:pPr>
            <a:r>
              <a:rPr dirty="0" sz="1400" b="1">
                <a:latin typeface="Arial"/>
                <a:cs typeface="Arial"/>
              </a:rPr>
              <a:t>LUCAS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DUTRA</a:t>
            </a:r>
            <a:r>
              <a:rPr dirty="0" sz="1400" spc="-2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DOS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SANTOS </a:t>
            </a:r>
            <a:r>
              <a:rPr dirty="0" sz="1400" b="1">
                <a:latin typeface="Arial"/>
                <a:cs typeface="Arial"/>
              </a:rPr>
              <a:t>PREFEITO</a:t>
            </a:r>
            <a:r>
              <a:rPr dirty="0" sz="1400" spc="-7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MUNICIPAL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Gyslaine</dc:creator>
  <dcterms:created xsi:type="dcterms:W3CDTF">2026-01-08T14:39:18Z</dcterms:created>
  <dcterms:modified xsi:type="dcterms:W3CDTF">2026-01-08T14:39:18Z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2026-01-08T00:00:00Z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2026-01-08T00:00:00Z</vt:filetime>
  </property>
  <property fmtid="{D5CDD505-2E9C-101B-9397-08002B2CF9AE}" pid="5" name="Producer">
    <vt:lpwstr>www.ilovepdf.com</vt:lpwstr>
  </property>
</Properties>
</file>