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25370" y="654811"/>
            <a:ext cx="279336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286385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Arial"/>
                <a:cs typeface="Arial"/>
              </a:rPr>
              <a:t>Estado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do</a:t>
            </a:r>
            <a:r>
              <a:rPr dirty="0" sz="1400" spc="-1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Rio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de </a:t>
            </a:r>
            <a:r>
              <a:rPr dirty="0" sz="1400" spc="-10" i="1">
                <a:latin typeface="Arial"/>
                <a:cs typeface="Arial"/>
              </a:rPr>
              <a:t>Janeiro </a:t>
            </a:r>
            <a:r>
              <a:rPr dirty="0" sz="1400" i="1">
                <a:latin typeface="Arial"/>
                <a:cs typeface="Arial"/>
              </a:rPr>
              <a:t>Prefeitura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Municipal</a:t>
            </a:r>
            <a:r>
              <a:rPr dirty="0" sz="1400" spc="-25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de</a:t>
            </a:r>
            <a:r>
              <a:rPr dirty="0" sz="1400" spc="-25" i="1">
                <a:latin typeface="Arial"/>
                <a:cs typeface="Arial"/>
              </a:rPr>
              <a:t> </a:t>
            </a:r>
            <a:r>
              <a:rPr dirty="0" sz="1400" spc="-10" i="1">
                <a:latin typeface="Arial"/>
                <a:cs typeface="Arial"/>
              </a:rPr>
              <a:t>Seropédica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602994" y="1674622"/>
            <a:ext cx="441261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3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 05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07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JANEIRO 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28319" y="2438145"/>
            <a:ext cx="6509384" cy="3538854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1016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suas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legais</a:t>
            </a:r>
            <a:r>
              <a:rPr dirty="0" sz="1200" spc="63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considerando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necessidade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regulamentar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cumprimento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contratos.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40"/>
              </a:spcBef>
            </a:pPr>
            <a:endParaRPr sz="1200">
              <a:latin typeface="Arial MT"/>
              <a:cs typeface="Arial MT"/>
            </a:endParaRPr>
          </a:p>
          <a:p>
            <a:pPr algn="just" marL="102235" marR="5080" indent="33020">
              <a:lnSpc>
                <a:spcPct val="9590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ESTABELECE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FISCALIZAÇÃO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CONTRATO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030/2023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REFERENTE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ADMINISTRATIVO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1147/2021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V&amp;F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SERVIÇOS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GERAIS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COMERCIO LTDA.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15"/>
              </a:spcBef>
            </a:pP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5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"/>
              <a:cs typeface="Arial"/>
            </a:endParaRPr>
          </a:p>
          <a:p>
            <a:pPr marL="12700" marR="12065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Art.1º-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DESIGNAR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abaixo,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compor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Fiscalização,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contrato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030/2023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referente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administrativo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1147/2021,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cujo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objeto</a:t>
            </a:r>
            <a:r>
              <a:rPr dirty="0" sz="1200" spc="-10">
                <a:latin typeface="Arial MT"/>
                <a:cs typeface="Arial MT"/>
              </a:rPr>
              <a:t> CONTRATAÇÃO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EMPRESA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VISANDO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AQUISIÇÃO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AGUA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MINERAL</a:t>
            </a:r>
            <a:r>
              <a:rPr dirty="0" sz="1200" spc="-10" b="1"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Arial"/>
              <a:cs typeface="Arial"/>
            </a:endParaRPr>
          </a:p>
          <a:p>
            <a:pPr marL="421005" indent="-228600">
              <a:lnSpc>
                <a:spcPct val="100000"/>
              </a:lnSpc>
              <a:spcBef>
                <a:spcPts val="5"/>
              </a:spcBef>
              <a:buAutoNum type="arabicParenR"/>
              <a:tabLst>
                <a:tab pos="421005" algn="l"/>
              </a:tabLst>
            </a:pPr>
            <a:r>
              <a:rPr dirty="0" sz="1200">
                <a:latin typeface="Arial MT"/>
                <a:cs typeface="Arial MT"/>
              </a:rPr>
              <a:t>CATIANE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CARVALHO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290435332 -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DIRETOR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PESSOAL;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AutoNum type="arabicParenR"/>
            </a:pPr>
            <a:endParaRPr sz="1200">
              <a:latin typeface="Arial MT"/>
              <a:cs typeface="Arial MT"/>
            </a:endParaRPr>
          </a:p>
          <a:p>
            <a:pPr marL="421005" marR="6350" indent="-229235">
              <a:lnSpc>
                <a:spcPts val="1380"/>
              </a:lnSpc>
              <a:buAutoNum type="arabicParenR"/>
              <a:tabLst>
                <a:tab pos="421005" algn="l"/>
              </a:tabLst>
            </a:pPr>
            <a:r>
              <a:rPr dirty="0" sz="1200">
                <a:latin typeface="Arial MT"/>
                <a:cs typeface="Arial MT"/>
              </a:rPr>
              <a:t>ADRIANA</a:t>
            </a:r>
            <a:r>
              <a:rPr dirty="0" sz="1200" spc="4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MARIA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NOVAES</a:t>
            </a:r>
            <a:r>
              <a:rPr dirty="0" sz="1200" spc="8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ABREU</a:t>
            </a:r>
            <a:r>
              <a:rPr dirty="0" sz="1200" spc="4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4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MATR.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5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290433391</a:t>
            </a:r>
            <a:r>
              <a:rPr dirty="0" sz="1200" spc="8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4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GERENTE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PESSOAL.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8319" y="6469760"/>
            <a:ext cx="6510020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Art.2º-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entra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vigor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data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publicação,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revogando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 </a:t>
            </a:r>
            <a:r>
              <a:rPr dirty="0" sz="1200">
                <a:latin typeface="Arial MT"/>
                <a:cs typeface="Arial MT"/>
              </a:rPr>
              <a:t>419/2025,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disposições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contrário.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28319" y="7346060"/>
            <a:ext cx="26612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93035" y="8398002"/>
            <a:ext cx="2174875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2280" y="342899"/>
            <a:ext cx="863600" cy="100457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25795" y="269874"/>
            <a:ext cx="1411604" cy="8763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2026-01-08T14:47:19Z</dcterms:created>
  <dcterms:modified xsi:type="dcterms:W3CDTF">2026-01-08T14:47:19Z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2026-01-08T00:00:00Z</vt:filetime>
  </property>
  <property fmtid="{D5CDD505-2E9C-101B-9397-08002B2CF9AE}" pid="5" name="Producer">
    <vt:lpwstr>www.ilovepdf.com</vt:lpwstr>
  </property>
</Properties>
</file>