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5790" y="570229"/>
            <a:ext cx="708660" cy="70612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5442"/>
            <a:ext cx="2641600" cy="63754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60960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470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3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20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082164" y="2130678"/>
            <a:ext cx="34886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002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06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 </a:t>
            </a:r>
            <a:r>
              <a:rPr dirty="0" sz="1200" spc="-20" b="1">
                <a:latin typeface="Arial"/>
                <a:cs typeface="Arial"/>
              </a:rPr>
              <a:t>2026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932" y="3011804"/>
            <a:ext cx="6233795" cy="5588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4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4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4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4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4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46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9.º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n.º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Art.96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Lei </a:t>
            </a:r>
            <a:r>
              <a:rPr dirty="0" sz="1200">
                <a:latin typeface="Arial MT"/>
                <a:cs typeface="Arial MT"/>
              </a:rPr>
              <a:t>n.º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 janeiro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43625" y="4060697"/>
            <a:ext cx="8020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706932" y="4761991"/>
            <a:ext cx="6239510" cy="90931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>
              <a:lnSpc>
                <a:spcPts val="1405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servidora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(o),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EMANUELI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SANTOS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BRAGA,</a:t>
            </a:r>
            <a:r>
              <a:rPr dirty="0" sz="1200" spc="14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290433409</a:t>
            </a:r>
            <a:r>
              <a:rPr dirty="0" sz="1200" spc="85" b="1">
                <a:latin typeface="Arial"/>
                <a:cs typeface="Arial"/>
              </a:rPr>
              <a:t> </a:t>
            </a:r>
            <a:r>
              <a:rPr dirty="0" sz="1200" spc="-10">
                <a:latin typeface="Arial MT"/>
                <a:cs typeface="Arial MT"/>
              </a:rPr>
              <a:t>lotada</a:t>
            </a:r>
            <a:endParaRPr sz="1200">
              <a:latin typeface="Arial MT"/>
              <a:cs typeface="Arial MT"/>
            </a:endParaRPr>
          </a:p>
          <a:p>
            <a:pPr algn="just" marL="12700" marR="5715">
              <a:lnSpc>
                <a:spcPct val="96100"/>
              </a:lnSpc>
              <a:spcBef>
                <a:spcPts val="20"/>
              </a:spcBef>
            </a:pP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2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2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2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Assistência</a:t>
            </a:r>
            <a:r>
              <a:rPr dirty="0" sz="1200" spc="2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Social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2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Direitos</a:t>
            </a:r>
            <a:r>
              <a:rPr dirty="0" sz="1200" spc="2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Humanos,</a:t>
            </a:r>
            <a:r>
              <a:rPr dirty="0" sz="1200" spc="23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06</a:t>
            </a:r>
            <a:r>
              <a:rPr dirty="0" sz="1200" spc="23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(seis)</a:t>
            </a:r>
            <a:r>
              <a:rPr dirty="0" sz="1200" spc="2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3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Licença </a:t>
            </a:r>
            <a:r>
              <a:rPr dirty="0" sz="1200" b="1">
                <a:latin typeface="Arial"/>
                <a:cs typeface="Arial"/>
              </a:rPr>
              <a:t>Acompanhamento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filho,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96,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Titulo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retroagindo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ao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período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 b="1">
                <a:latin typeface="Arial"/>
                <a:cs typeface="Arial"/>
              </a:rPr>
              <a:t>30/11/2025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05/12/2025,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19309/2025</a:t>
            </a:r>
            <a:r>
              <a:rPr dirty="0" sz="1200" spc="-10">
                <a:latin typeface="Arial MT"/>
                <a:cs typeface="Arial MT"/>
              </a:rPr>
              <a:t>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286758" y="6167373"/>
            <a:ext cx="26625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887217" y="7393051"/>
            <a:ext cx="2464435" cy="55880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210185" marR="5080" indent="-198120">
              <a:lnSpc>
                <a:spcPts val="1390"/>
              </a:lnSpc>
              <a:spcBef>
                <a:spcPts val="185"/>
              </a:spcBef>
            </a:pPr>
            <a:r>
              <a:rPr dirty="0" sz="1200">
                <a:latin typeface="Arial MT"/>
                <a:cs typeface="Arial MT"/>
              </a:rPr>
              <a:t>Jonathan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Carlos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Souza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Werneck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Administração</a:t>
            </a:r>
            <a:endParaRPr sz="1200">
              <a:latin typeface="Arial MT"/>
              <a:cs typeface="Arial MT"/>
            </a:endParaRPr>
          </a:p>
          <a:p>
            <a:pPr marL="615950">
              <a:lnSpc>
                <a:spcPts val="1330"/>
              </a:lnSpc>
            </a:pPr>
            <a:r>
              <a:rPr dirty="0" sz="1200">
                <a:latin typeface="Arial MT"/>
                <a:cs typeface="Arial MT"/>
              </a:rPr>
              <a:t>Mat.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290433926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2026-01-08T15:09:34Z</dcterms:created>
  <dcterms:modified xsi:type="dcterms:W3CDTF">2026-01-08T15:09:34Z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2026-01-08T00:00:00Z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2026-01-08T00:00:00Z</vt:filetime>
  </property>
  <property fmtid="{D5CDD505-2E9C-101B-9397-08002B2CF9AE}" pid="5" name="Producer">
    <vt:lpwstr>www.ilovepdf.com</vt:lpwstr>
  </property>
</Properties>
</file>