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78532" y="2069718"/>
            <a:ext cx="3699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004/26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2026.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762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MARCIA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APARECIDA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GRAÇA,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11319,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01/12/2025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28/02/2026,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18825/2025.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2026-01-08T15:17:03Z</dcterms:created>
  <dcterms:modified xsi:type="dcterms:W3CDTF">2026-01-08T15:17:03Z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