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3385" y="223902"/>
            <a:ext cx="841371" cy="8367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6764" y="417321"/>
            <a:ext cx="5969000" cy="53886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26631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044/2026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MUNICIPAL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Governo.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ESTABELECE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COMISSÃO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FISCALIZAÇÃO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CUMPRIMENTO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TERMOS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2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25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28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9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15.040/2023,</a:t>
            </a:r>
            <a:r>
              <a:rPr dirty="0" sz="1200" spc="2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EMPENHO</a:t>
            </a:r>
            <a:r>
              <a:rPr dirty="0" sz="1200" spc="28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85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75/2026. </a:t>
            </a:r>
            <a:r>
              <a:rPr dirty="0" sz="1200" spc="-20" b="1">
                <a:latin typeface="Times New Roman"/>
                <a:cs typeface="Times New Roman"/>
              </a:rPr>
              <a:t>(CONTRATAÇÃO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IMPRENSA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NACIONAL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DOU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CNPJ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04.196.645/0001-</a:t>
            </a:r>
            <a:r>
              <a:rPr dirty="0" sz="1200" spc="-25" b="1">
                <a:latin typeface="Times New Roman"/>
                <a:cs typeface="Times New Roman"/>
              </a:rPr>
              <a:t>00)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484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4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4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cumprimento 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15.040/2023,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empenho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75/2026.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415"/>
              </a:lnSpc>
              <a:spcBef>
                <a:spcPts val="1285"/>
              </a:spcBef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Lucio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Tunala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Resende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 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290433633;</a:t>
            </a:r>
            <a:endParaRPr sz="1200">
              <a:latin typeface="Times New Roman"/>
              <a:cs typeface="Times New Roman"/>
            </a:endParaRPr>
          </a:p>
          <a:p>
            <a:pPr marL="12700" marR="9525" indent="172720">
              <a:lnSpc>
                <a:spcPts val="1370"/>
              </a:lnSpc>
              <a:spcBef>
                <a:spcPts val="80"/>
              </a:spcBef>
              <a:buAutoNum type="arabicParenR"/>
              <a:tabLst>
                <a:tab pos="185420" algn="l"/>
              </a:tabLst>
            </a:pPr>
            <a:r>
              <a:rPr dirty="0" sz="1200" b="1">
                <a:latin typeface="Times New Roman"/>
                <a:cs typeface="Times New Roman"/>
              </a:rPr>
              <a:t>Anderson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Claudio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Nogueira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Publicações Institucionais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290433632;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360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Camila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Francisco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Diretora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Oficiais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 </a:t>
            </a:r>
            <a:r>
              <a:rPr dirty="0" sz="1200" spc="-10">
                <a:latin typeface="Times New Roman"/>
                <a:cs typeface="Times New Roman"/>
              </a:rPr>
              <a:t>290433634.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30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janeiro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2026.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Times New Roman"/>
              <a:cs typeface="Times New Roman"/>
            </a:endParaRPr>
          </a:p>
          <a:p>
            <a:pPr marL="3714115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fevereiro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2026.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24708" y="6301485"/>
            <a:ext cx="2491105" cy="9950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473075" marR="463550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2026-02-04T17:11:54Z</dcterms:created>
  <dcterms:modified xsi:type="dcterms:W3CDTF">2026-02-04T17:11:54Z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2026-02-04T00:00:00Z</vt:filetime>
  </property>
  <property fmtid="{D5CDD505-2E9C-101B-9397-08002B2CF9AE}" pid="5" name="Producer">
    <vt:lpwstr>www.ilovepdf.com</vt:lpwstr>
  </property>
</Properties>
</file>