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70100" y="431037"/>
            <a:ext cx="2585085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8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21181" y="1688972"/>
            <a:ext cx="5302250" cy="2673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50" b="1">
                <a:latin typeface="Arial"/>
                <a:cs typeface="Arial"/>
              </a:rPr>
              <a:t>PORTARIA</a:t>
            </a:r>
            <a:r>
              <a:rPr dirty="0" sz="1550" spc="110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Nº</a:t>
            </a:r>
            <a:r>
              <a:rPr dirty="0" sz="1550" spc="130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042/2026</a:t>
            </a:r>
            <a:r>
              <a:rPr dirty="0" sz="1550" spc="70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DE</a:t>
            </a:r>
            <a:r>
              <a:rPr dirty="0" sz="1550" spc="110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02</a:t>
            </a:r>
            <a:r>
              <a:rPr dirty="0" sz="1550" spc="114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DE</a:t>
            </a:r>
            <a:r>
              <a:rPr dirty="0" sz="1550" spc="75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FEVEREIRO</a:t>
            </a:r>
            <a:r>
              <a:rPr dirty="0" sz="1550" spc="95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DE</a:t>
            </a:r>
            <a:r>
              <a:rPr dirty="0" sz="1550" spc="110" b="1">
                <a:latin typeface="Arial"/>
                <a:cs typeface="Arial"/>
              </a:rPr>
              <a:t> </a:t>
            </a:r>
            <a:r>
              <a:rPr dirty="0" sz="1550" spc="-20" b="1">
                <a:latin typeface="Arial"/>
                <a:cs typeface="Arial"/>
              </a:rPr>
              <a:t>2026</a:t>
            </a:r>
            <a:endParaRPr sz="15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4025"/>
            <a:ext cx="6240780" cy="65087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59882" y="3669538"/>
            <a:ext cx="11899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11166"/>
            <a:ext cx="6242050" cy="125920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75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3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</a:t>
            </a:r>
            <a:r>
              <a:rPr dirty="0" sz="1400" b="1">
                <a:latin typeface="Arial"/>
                <a:cs typeface="Arial"/>
              </a:rPr>
              <a:t>)</a:t>
            </a:r>
            <a:r>
              <a:rPr dirty="0" sz="1400" spc="3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SHEILA</a:t>
            </a:r>
            <a:r>
              <a:rPr dirty="0" sz="1400" spc="2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3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JESUS</a:t>
            </a:r>
            <a:r>
              <a:rPr dirty="0" sz="1400" spc="33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BRONZATO,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11348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spc="-20">
                <a:latin typeface="Arial MT"/>
                <a:cs typeface="Arial MT"/>
              </a:rPr>
              <a:t>para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22/01/2026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261/2026.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2215" y="6528053"/>
            <a:ext cx="310388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Arial MT"/>
                <a:cs typeface="Arial MT"/>
              </a:rPr>
              <a:t>Registra-se,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6848" y="7680705"/>
            <a:ext cx="252984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305435" marR="5080" indent="-293370">
              <a:lnSpc>
                <a:spcPts val="1620"/>
              </a:lnSpc>
              <a:spcBef>
                <a:spcPts val="204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2026-02-04T17:24:03Z</dcterms:created>
  <dcterms:modified xsi:type="dcterms:W3CDTF">2026-02-04T17:24:03Z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2026-02-04T00:00:00Z</vt:filetime>
  </property>
  <property fmtid="{D5CDD505-2E9C-101B-9397-08002B2CF9AE}" pid="5" name="Producer">
    <vt:lpwstr>www.ilovepdf.com</vt:lpwstr>
  </property>
</Properties>
</file>