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17828" y="1685670"/>
            <a:ext cx="531368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041/2026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02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FEVEREIRO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6970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</a:t>
            </a:r>
            <a:r>
              <a:rPr dirty="0" sz="1400" b="1">
                <a:latin typeface="Arial"/>
                <a:cs typeface="Arial"/>
              </a:rPr>
              <a:t>)</a:t>
            </a:r>
            <a:r>
              <a:rPr dirty="0" sz="1400" spc="43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EDMA</a:t>
            </a:r>
            <a:r>
              <a:rPr dirty="0" sz="1400" spc="4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RODRIGUES</a:t>
            </a:r>
            <a:r>
              <a:rPr dirty="0" sz="1400" spc="4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45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ASSIS </a:t>
            </a:r>
            <a:r>
              <a:rPr dirty="0" sz="1400" b="1">
                <a:latin typeface="Arial"/>
                <a:cs typeface="Arial"/>
              </a:rPr>
              <a:t>FERNANDES,</a:t>
            </a:r>
            <a:r>
              <a:rPr dirty="0" sz="1400" spc="45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12437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35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13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0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5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22/01/2026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45/2026.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2026-02-04T17:34:51Z</dcterms:created>
  <dcterms:modified xsi:type="dcterms:W3CDTF">2026-02-04T17:34:51Z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2026-02-04T00:00:00Z</vt:filetime>
  </property>
  <property fmtid="{D5CDD505-2E9C-101B-9397-08002B2CF9AE}" pid="5" name="Producer">
    <vt:lpwstr>www.ilovepdf.com</vt:lpwstr>
  </property>
</Properties>
</file>