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033522" y="2392806"/>
            <a:ext cx="34645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040/2026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30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2026.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3091052"/>
            <a:ext cx="5427345" cy="909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952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Município.</a:t>
            </a:r>
            <a:endParaRPr sz="12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0772" y="5021071"/>
            <a:ext cx="5544185" cy="7327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6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Exonerar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(à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pedido)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BEATRIZ</a:t>
            </a:r>
            <a:r>
              <a:rPr dirty="0" sz="1200" spc="229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PEREIRA</a:t>
            </a:r>
            <a:r>
              <a:rPr dirty="0" sz="1200" spc="2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MENEZES,</a:t>
            </a:r>
            <a:r>
              <a:rPr dirty="0" sz="1200" spc="2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15372,</a:t>
            </a:r>
            <a:r>
              <a:rPr dirty="0" sz="1200" spc="220" b="1">
                <a:latin typeface="Arial"/>
                <a:cs typeface="Arial"/>
              </a:rPr>
              <a:t> </a:t>
            </a:r>
            <a:r>
              <a:rPr dirty="0" sz="1200" spc="-25">
                <a:latin typeface="Arial MT"/>
                <a:cs typeface="Arial MT"/>
              </a:rPr>
              <a:t>do </a:t>
            </a:r>
            <a:r>
              <a:rPr dirty="0" sz="1200">
                <a:latin typeface="Arial MT"/>
                <a:cs typeface="Arial MT"/>
              </a:rPr>
              <a:t>Cargo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Provimento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Efetivo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GUARDA</a:t>
            </a:r>
            <a:r>
              <a:rPr dirty="0" sz="1200" spc="2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CIVIL</a:t>
            </a:r>
            <a:r>
              <a:rPr dirty="0" sz="1200" spc="2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Segurança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Ordem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Pública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efeitos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07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2026,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1282/2026.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35400" y="6426453"/>
            <a:ext cx="26625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0408" y="7826120"/>
            <a:ext cx="2174875" cy="38227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47980" marR="5080" indent="-335915">
              <a:lnSpc>
                <a:spcPts val="1370"/>
              </a:lnSpc>
              <a:spcBef>
                <a:spcPts val="200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740535" y="999489"/>
            <a:ext cx="2583180" cy="4451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375" y="771524"/>
            <a:ext cx="771525" cy="7239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2026-02-04T17:40:54Z</dcterms:created>
  <dcterms:modified xsi:type="dcterms:W3CDTF">2026-02-04T17:40:54Z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2026-02-04T00:00:00Z</vt:filetime>
  </property>
  <property fmtid="{D5CDD505-2E9C-101B-9397-08002B2CF9AE}" pid="5" name="Producer">
    <vt:lpwstr>www.ilovepdf.com</vt:lpwstr>
  </property>
</Properties>
</file>