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65835" y="569594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52852" y="8587316"/>
            <a:ext cx="2604770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35023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56942" y="2261742"/>
            <a:ext cx="36474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 109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02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FEVEREIRO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75740" y="3493389"/>
            <a:ext cx="541845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4620" indent="177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1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1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22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2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2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29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-8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em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com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Art.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314/2005,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 Lei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66596" y="5066791"/>
            <a:ext cx="5432425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Francisco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12881,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Secretaria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Educação,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(trinta)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de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Médica</a:t>
            </a:r>
            <a:r>
              <a:rPr dirty="0" sz="1200" spc="-10">
                <a:latin typeface="Arial MT"/>
                <a:cs typeface="Arial MT"/>
              </a:rPr>
              <a:t>,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acordo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dos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retroativo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17/03/2025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 b="1">
                <a:latin typeface="Arial"/>
                <a:cs typeface="Arial"/>
              </a:rPr>
              <a:t>15/04/2025,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220/2025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35400" y="6648957"/>
            <a:ext cx="2662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ADM 06</dc:creator>
  <dcterms:created xsi:type="dcterms:W3CDTF">2026-02-04T17:44:49Z</dcterms:created>
  <dcterms:modified xsi:type="dcterms:W3CDTF">2026-02-04T17:44:49Z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2026-02-04T00:00:00Z</vt:filetime>
  </property>
  <property fmtid="{D5CDD505-2E9C-101B-9397-08002B2CF9AE}" pid="5" name="Producer">
    <vt:lpwstr>www.ilovepdf.com</vt:lpwstr>
  </property>
</Properties>
</file>