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78404" y="2273934"/>
            <a:ext cx="401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0742/2025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13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novembro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091052"/>
            <a:ext cx="5431155" cy="93916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33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Município.</a:t>
            </a:r>
            <a:endParaRPr sz="12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1315"/>
              </a:spcBef>
            </a:pPr>
            <a:r>
              <a:rPr dirty="0" sz="1400" spc="-10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0772" y="4816855"/>
            <a:ext cx="5544820" cy="1143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ts val="1405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IAGO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MARCELO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CARDOSO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ASSUNÇÃO,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290433309,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spc="-25">
                <a:latin typeface="Arial MT"/>
                <a:cs typeface="Arial MT"/>
              </a:rPr>
              <a:t>no</a:t>
            </a:r>
            <a:endParaRPr sz="1200">
              <a:latin typeface="Arial MT"/>
              <a:cs typeface="Arial MT"/>
            </a:endParaRPr>
          </a:p>
          <a:p>
            <a:pPr algn="just" marL="12700" marR="5080">
              <a:lnSpc>
                <a:spcPct val="96700"/>
              </a:lnSpc>
              <a:spcBef>
                <a:spcPts val="10"/>
              </a:spcBef>
            </a:pPr>
            <a:r>
              <a:rPr dirty="0" sz="1200">
                <a:latin typeface="Arial MT"/>
                <a:cs typeface="Arial MT"/>
              </a:rPr>
              <a:t>Cargo Comissionado </a:t>
            </a:r>
            <a:r>
              <a:rPr dirty="0" sz="1200" b="1">
                <a:latin typeface="Arial"/>
                <a:cs typeface="Arial"/>
              </a:rPr>
              <a:t>DIRETOR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PROJETOS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EDIFICAÇÕES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Secretaria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06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0"/>
              </a:spcBef>
            </a:pPr>
            <a:endParaRPr sz="1200">
              <a:latin typeface="Arial MT"/>
              <a:cs typeface="Arial MT"/>
            </a:endParaRPr>
          </a:p>
          <a:p>
            <a:pPr marL="286321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024376" y="6746875"/>
            <a:ext cx="2466975" cy="441959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311150" marR="5080" indent="-299085">
              <a:lnSpc>
                <a:spcPts val="1610"/>
              </a:lnSpc>
              <a:spcBef>
                <a:spcPts val="204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014" y="836929"/>
            <a:ext cx="773429" cy="72517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984629" y="1069593"/>
            <a:ext cx="2583180" cy="4451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2026-02-04T17:49:50Z</dcterms:created>
  <dcterms:modified xsi:type="dcterms:W3CDTF">2026-02-04T17:49:50Z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2026-02-04T00:00:00Z</vt:filetime>
  </property>
  <property fmtid="{D5CDD505-2E9C-101B-9397-08002B2CF9AE}" pid="5" name="Producer">
    <vt:lpwstr>www.ilovepdf.com</vt:lpwstr>
  </property>
</Properties>
</file>