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066596" y="1087881"/>
            <a:ext cx="5428615" cy="542036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dirty="0" sz="1000" b="1">
                <a:latin typeface="Arial"/>
                <a:cs typeface="Arial"/>
              </a:rPr>
              <a:t>ESTADO DO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RIO</a:t>
            </a:r>
            <a:r>
              <a:rPr dirty="0" sz="1000" spc="5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25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JANEIRO</a:t>
            </a:r>
            <a:endParaRPr sz="1000">
              <a:latin typeface="Arial"/>
              <a:cs typeface="Arial"/>
            </a:endParaRPr>
          </a:p>
          <a:p>
            <a:pPr algn="ctr" marL="1393825" marR="1386840">
              <a:lnSpc>
                <a:spcPts val="2500"/>
              </a:lnSpc>
              <a:spcBef>
                <a:spcPts val="225"/>
              </a:spcBef>
            </a:pPr>
            <a:r>
              <a:rPr dirty="0" sz="1000" b="1">
                <a:latin typeface="Arial"/>
                <a:cs typeface="Arial"/>
              </a:rPr>
              <a:t>PREFEITURA</a:t>
            </a:r>
            <a:r>
              <a:rPr dirty="0" sz="1000" spc="-5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MUNICIPAL</a:t>
            </a:r>
            <a:r>
              <a:rPr dirty="0" sz="1000" spc="-1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4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SEROPÉDICA </a:t>
            </a:r>
            <a:r>
              <a:rPr dirty="0" sz="1000" b="1">
                <a:latin typeface="Arial"/>
                <a:cs typeface="Arial"/>
              </a:rPr>
              <a:t>PORTARIA</a:t>
            </a:r>
            <a:r>
              <a:rPr dirty="0" sz="1000" spc="-4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Nº</a:t>
            </a:r>
            <a:r>
              <a:rPr dirty="0" sz="1000" spc="-10" b="1">
                <a:latin typeface="Arial"/>
                <a:cs typeface="Arial"/>
              </a:rPr>
              <a:t> 036/2026</a:t>
            </a:r>
            <a:endParaRPr sz="1000">
              <a:latin typeface="Arial"/>
              <a:cs typeface="Arial"/>
            </a:endParaRPr>
          </a:p>
          <a:p>
            <a:pPr algn="ctr" marL="125730" marR="118110">
              <a:lnSpc>
                <a:spcPct val="144000"/>
              </a:lnSpc>
              <a:spcBef>
                <a:spcPts val="515"/>
              </a:spcBef>
            </a:pPr>
            <a:r>
              <a:rPr dirty="0" sz="1000">
                <a:latin typeface="Arial MT"/>
                <a:cs typeface="Arial MT"/>
              </a:rPr>
              <a:t>O PREFEITO MUNICIPAL</a:t>
            </a:r>
            <a:r>
              <a:rPr dirty="0" sz="1000" spc="-4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SEROPÉDICA, do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Estado</a:t>
            </a:r>
            <a:r>
              <a:rPr dirty="0" sz="1000" spc="-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do</a:t>
            </a:r>
            <a:r>
              <a:rPr dirty="0" sz="1000" spc="-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Rio</a:t>
            </a:r>
            <a:r>
              <a:rPr dirty="0" sz="1000" spc="-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-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Janeiro, no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uso</a:t>
            </a:r>
            <a:r>
              <a:rPr dirty="0" sz="1000" spc="-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-15">
                <a:latin typeface="Arial MT"/>
                <a:cs typeface="Arial MT"/>
              </a:rPr>
              <a:t> </a:t>
            </a:r>
            <a:r>
              <a:rPr dirty="0" sz="1000" spc="-20">
                <a:latin typeface="Arial MT"/>
                <a:cs typeface="Arial MT"/>
              </a:rPr>
              <a:t>suas </a:t>
            </a:r>
            <a:r>
              <a:rPr dirty="0" sz="1000">
                <a:latin typeface="Arial MT"/>
                <a:cs typeface="Arial MT"/>
              </a:rPr>
              <a:t>atribuições</a:t>
            </a:r>
            <a:r>
              <a:rPr dirty="0" sz="1000" spc="-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e,</a:t>
            </a:r>
            <a:r>
              <a:rPr dirty="0" sz="1000" spc="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considerando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necessidade</a:t>
            </a:r>
            <a:r>
              <a:rPr dirty="0" sz="1000" spc="-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regulamentar</a:t>
            </a:r>
            <a:r>
              <a:rPr dirty="0" sz="1000" spc="-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</a:t>
            </a:r>
            <a:r>
              <a:rPr dirty="0" sz="1000" spc="-3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fiscalizar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o</a:t>
            </a:r>
            <a:r>
              <a:rPr dirty="0" sz="1000" spc="-3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cumprimento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 spc="-25">
                <a:latin typeface="Arial MT"/>
                <a:cs typeface="Arial MT"/>
              </a:rPr>
              <a:t>dos </a:t>
            </a:r>
            <a:r>
              <a:rPr dirty="0" sz="1000" spc="-10">
                <a:latin typeface="Arial MT"/>
                <a:cs typeface="Arial MT"/>
              </a:rPr>
              <a:t>contratos.</a:t>
            </a:r>
            <a:endParaRPr sz="1000">
              <a:latin typeface="Arial MT"/>
              <a:cs typeface="Arial MT"/>
            </a:endParaRPr>
          </a:p>
          <a:p>
            <a:pPr algn="just" marL="12700" marR="6350">
              <a:lnSpc>
                <a:spcPct val="145700"/>
              </a:lnSpc>
              <a:spcBef>
                <a:spcPts val="775"/>
              </a:spcBef>
            </a:pPr>
            <a:r>
              <a:rPr dirty="0" sz="1000">
                <a:latin typeface="Arial MT"/>
                <a:cs typeface="Arial MT"/>
              </a:rPr>
              <a:t>ESTABELECE</a:t>
            </a:r>
            <a:r>
              <a:rPr dirty="0" sz="1000" spc="17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COMISSÃO</a:t>
            </a:r>
            <a:r>
              <a:rPr dirty="0" sz="1000" spc="18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15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FISCALIZAÇÃO</a:t>
            </a:r>
            <a:r>
              <a:rPr dirty="0" sz="1000" spc="16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PARA</a:t>
            </a:r>
            <a:r>
              <a:rPr dirty="0" sz="1000" spc="17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O</a:t>
            </a:r>
            <a:r>
              <a:rPr dirty="0" sz="1000" spc="18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CUMPRIMENTO</a:t>
            </a:r>
            <a:r>
              <a:rPr dirty="0" sz="1000" spc="2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DO</a:t>
            </a:r>
            <a:r>
              <a:rPr dirty="0" sz="1000" spc="160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CONTRATO </a:t>
            </a:r>
            <a:r>
              <a:rPr dirty="0" sz="1000">
                <a:latin typeface="Arial MT"/>
                <a:cs typeface="Arial MT"/>
              </a:rPr>
              <a:t>REFERENTE</a:t>
            </a:r>
            <a:r>
              <a:rPr dirty="0" sz="1000" spc="-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AO</a:t>
            </a:r>
            <a:r>
              <a:rPr dirty="0" sz="1000" spc="-3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PROCESSO</a:t>
            </a:r>
            <a:r>
              <a:rPr dirty="0" sz="1000" spc="-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ADMINISTRATIVO N</a:t>
            </a:r>
            <a:r>
              <a:rPr dirty="0" sz="1100">
                <a:latin typeface="Calibri"/>
                <a:cs typeface="Calibri"/>
              </a:rPr>
              <a:t>º</a:t>
            </a:r>
            <a:r>
              <a:rPr dirty="0" sz="1100" spc="-4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16.844/2024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000">
              <a:latin typeface="Calibri"/>
              <a:cs typeface="Calibri"/>
            </a:endParaRPr>
          </a:p>
          <a:p>
            <a:pPr algn="r" marR="6350">
              <a:lnSpc>
                <a:spcPct val="100000"/>
              </a:lnSpc>
            </a:pPr>
            <a:r>
              <a:rPr dirty="0" sz="1000" spc="-10">
                <a:latin typeface="Arial MT"/>
                <a:cs typeface="Arial MT"/>
              </a:rPr>
              <a:t>RESOLVE:</a:t>
            </a:r>
            <a:endParaRPr sz="1000">
              <a:latin typeface="Arial MT"/>
              <a:cs typeface="Arial MT"/>
            </a:endParaRPr>
          </a:p>
          <a:p>
            <a:pPr algn="just" marL="12700" marR="5080">
              <a:lnSpc>
                <a:spcPct val="143000"/>
              </a:lnSpc>
              <a:spcBef>
                <a:spcPts val="830"/>
              </a:spcBef>
            </a:pPr>
            <a:r>
              <a:rPr dirty="0" sz="1000">
                <a:latin typeface="Arial MT"/>
                <a:cs typeface="Arial MT"/>
              </a:rPr>
              <a:t>Art.</a:t>
            </a:r>
            <a:r>
              <a:rPr dirty="0" sz="1000" spc="38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1º</a:t>
            </a:r>
            <a:r>
              <a:rPr dirty="0" sz="1000" spc="39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DESIGNAR</a:t>
            </a:r>
            <a:r>
              <a:rPr dirty="0" sz="1000" spc="39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os</a:t>
            </a:r>
            <a:r>
              <a:rPr dirty="0" sz="1000" spc="37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servidores</a:t>
            </a:r>
            <a:r>
              <a:rPr dirty="0" sz="1000" spc="37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abaixo</a:t>
            </a:r>
            <a:r>
              <a:rPr dirty="0" sz="1000" spc="37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para</a:t>
            </a:r>
            <a:r>
              <a:rPr dirty="0" sz="1000" spc="39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compor</a:t>
            </a:r>
            <a:r>
              <a:rPr dirty="0" sz="1000" spc="38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</a:t>
            </a:r>
            <a:r>
              <a:rPr dirty="0" sz="1000" spc="409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Comissão</a:t>
            </a:r>
            <a:r>
              <a:rPr dirty="0" sz="1000" spc="39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39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Fiscalização</a:t>
            </a:r>
            <a:r>
              <a:rPr dirty="0" sz="1000" spc="380">
                <a:latin typeface="Arial MT"/>
                <a:cs typeface="Arial MT"/>
              </a:rPr>
              <a:t> </a:t>
            </a:r>
            <a:r>
              <a:rPr dirty="0" sz="1000" spc="-25">
                <a:latin typeface="Arial MT"/>
                <a:cs typeface="Arial MT"/>
              </a:rPr>
              <a:t>de </a:t>
            </a:r>
            <a:r>
              <a:rPr dirty="0" sz="1000">
                <a:latin typeface="Arial MT"/>
                <a:cs typeface="Arial MT"/>
              </a:rPr>
              <a:t>cumprimento</a:t>
            </a:r>
            <a:r>
              <a:rPr dirty="0" sz="1000" spc="-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aos</a:t>
            </a:r>
            <a:r>
              <a:rPr dirty="0" sz="1000" spc="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termos</a:t>
            </a:r>
            <a:r>
              <a:rPr dirty="0" sz="1000" spc="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do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contrato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 </a:t>
            </a:r>
            <a:r>
              <a:rPr dirty="0" sz="1000" b="1">
                <a:latin typeface="Arial"/>
                <a:cs typeface="Arial"/>
              </a:rPr>
              <a:t>nº</a:t>
            </a:r>
            <a:r>
              <a:rPr dirty="0" sz="1000" spc="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03/2026</a:t>
            </a:r>
            <a:r>
              <a:rPr dirty="0" sz="1000">
                <a:latin typeface="Arial MT"/>
                <a:cs typeface="Arial MT"/>
              </a:rPr>
              <a:t>,</a:t>
            </a:r>
            <a:r>
              <a:rPr dirty="0" sz="1000" spc="4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onde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o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objeto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é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 contratação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5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empresa </a:t>
            </a:r>
            <a:r>
              <a:rPr dirty="0" sz="1000">
                <a:latin typeface="Arial MT"/>
                <a:cs typeface="Arial MT"/>
              </a:rPr>
              <a:t>especializada</a:t>
            </a:r>
            <a:r>
              <a:rPr dirty="0" sz="1000" spc="9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na</a:t>
            </a:r>
            <a:r>
              <a:rPr dirty="0" sz="1000" spc="6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prestação</a:t>
            </a:r>
            <a:r>
              <a:rPr dirty="0" sz="1000" spc="8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9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serviços</a:t>
            </a:r>
            <a:r>
              <a:rPr dirty="0" sz="1000" spc="7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6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instalação</a:t>
            </a:r>
            <a:r>
              <a:rPr dirty="0" sz="1000" spc="4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</a:t>
            </a:r>
            <a:r>
              <a:rPr dirty="0" sz="1000" spc="6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manutenção</a:t>
            </a:r>
            <a:r>
              <a:rPr dirty="0" sz="1000" spc="9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6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extintores,</a:t>
            </a:r>
            <a:r>
              <a:rPr dirty="0" sz="1000" spc="10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que</a:t>
            </a:r>
            <a:r>
              <a:rPr dirty="0" sz="1000" spc="60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fazem </a:t>
            </a:r>
            <a:r>
              <a:rPr dirty="0" sz="1000">
                <a:latin typeface="Arial MT"/>
                <a:cs typeface="Arial MT"/>
              </a:rPr>
              <a:t>entre</a:t>
            </a:r>
            <a:r>
              <a:rPr dirty="0" sz="1000" spc="-5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si</a:t>
            </a:r>
            <a:r>
              <a:rPr dirty="0" sz="1000" spc="-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o</a:t>
            </a:r>
            <a:r>
              <a:rPr dirty="0" sz="1000" spc="-5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MUNICÍPIO</a:t>
            </a:r>
            <a:r>
              <a:rPr dirty="0" sz="1000" spc="-3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-4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SEROPÉDICA</a:t>
            </a:r>
            <a:r>
              <a:rPr dirty="0" sz="1000" spc="-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</a:t>
            </a:r>
            <a:r>
              <a:rPr dirty="0" sz="1000" spc="-5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</a:t>
            </a:r>
            <a:r>
              <a:rPr dirty="0" sz="1000" spc="-5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empresa</a:t>
            </a:r>
            <a:r>
              <a:rPr dirty="0" sz="1000" spc="-4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CANAA</a:t>
            </a:r>
            <a:r>
              <a:rPr dirty="0" sz="1000" spc="-40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EQUIPAMENTOS</a:t>
            </a:r>
            <a:r>
              <a:rPr dirty="0" sz="1000" spc="-4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-40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COMBATE </a:t>
            </a:r>
            <a:r>
              <a:rPr dirty="0" sz="1000">
                <a:latin typeface="Arial MT"/>
                <a:cs typeface="Arial MT"/>
              </a:rPr>
              <a:t>À</a:t>
            </a:r>
            <a:r>
              <a:rPr dirty="0" sz="1000" spc="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INCÊNDIO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LTDA,</a:t>
            </a:r>
            <a:r>
              <a:rPr dirty="0" sz="1000" spc="-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sob</a:t>
            </a:r>
            <a:r>
              <a:rPr dirty="0" sz="1000" spc="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o</a:t>
            </a:r>
            <a:r>
              <a:rPr dirty="0" sz="1000" spc="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CNPJ</a:t>
            </a:r>
            <a:r>
              <a:rPr dirty="0" sz="1000" spc="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-25">
                <a:latin typeface="Arial MT"/>
                <a:cs typeface="Arial MT"/>
              </a:rPr>
              <a:t> </a:t>
            </a:r>
            <a:r>
              <a:rPr dirty="0" sz="1000" b="1">
                <a:latin typeface="Arial"/>
                <a:cs typeface="Arial"/>
              </a:rPr>
              <a:t>nº:</a:t>
            </a:r>
            <a:r>
              <a:rPr dirty="0" sz="1000" spc="2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07.271.776/0001-</a:t>
            </a:r>
            <a:r>
              <a:rPr dirty="0" sz="1000" spc="-25" b="1">
                <a:latin typeface="Arial"/>
                <a:cs typeface="Arial"/>
              </a:rPr>
              <a:t>95.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0"/>
              </a:spcBef>
            </a:pPr>
            <a:endParaRPr sz="1000">
              <a:latin typeface="Arial"/>
              <a:cs typeface="Arial"/>
            </a:endParaRPr>
          </a:p>
          <a:p>
            <a:pPr marL="521970">
              <a:lnSpc>
                <a:spcPct val="100000"/>
              </a:lnSpc>
            </a:pPr>
            <a:r>
              <a:rPr dirty="0" sz="900">
                <a:latin typeface="Arial MT"/>
                <a:cs typeface="Arial MT"/>
              </a:rPr>
              <a:t>Glauco</a:t>
            </a:r>
            <a:r>
              <a:rPr dirty="0" sz="900" spc="-1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Teixeira</a:t>
            </a:r>
            <a:r>
              <a:rPr dirty="0" sz="900" spc="-1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Antunes</a:t>
            </a:r>
            <a:r>
              <a:rPr dirty="0" sz="900" spc="-2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- </a:t>
            </a:r>
            <a:r>
              <a:rPr dirty="0" sz="1000">
                <a:latin typeface="Arial MT"/>
                <a:cs typeface="Arial MT"/>
              </a:rPr>
              <a:t>Diretor</a:t>
            </a:r>
            <a:r>
              <a:rPr dirty="0" sz="1000" spc="-3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-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Patrimônio</a:t>
            </a:r>
            <a:r>
              <a:rPr dirty="0" sz="1000" spc="-4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-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Matrícula:</a:t>
            </a:r>
            <a:r>
              <a:rPr dirty="0" sz="1000" spc="-5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290433534</a:t>
            </a:r>
            <a:endParaRPr sz="1000">
              <a:latin typeface="Arial MT"/>
              <a:cs typeface="Arial MT"/>
            </a:endParaRPr>
          </a:p>
          <a:p>
            <a:pPr marL="524510">
              <a:lnSpc>
                <a:spcPct val="100000"/>
              </a:lnSpc>
              <a:spcBef>
                <a:spcPts val="840"/>
              </a:spcBef>
            </a:pPr>
            <a:r>
              <a:rPr dirty="0" sz="900">
                <a:latin typeface="Arial MT"/>
                <a:cs typeface="Arial MT"/>
              </a:rPr>
              <a:t>Elaine</a:t>
            </a:r>
            <a:r>
              <a:rPr dirty="0" sz="900" spc="-3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Lorosa</a:t>
            </a:r>
            <a:r>
              <a:rPr dirty="0" sz="900" spc="-3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Firmino</a:t>
            </a:r>
            <a:r>
              <a:rPr dirty="0" sz="900" spc="-1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Pereira</a:t>
            </a:r>
            <a:r>
              <a:rPr dirty="0" sz="900" spc="-1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-</a:t>
            </a:r>
            <a:r>
              <a:rPr dirty="0" sz="900" spc="-4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Gerente</a:t>
            </a:r>
            <a:r>
              <a:rPr dirty="0" sz="900" spc="-3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de</a:t>
            </a:r>
            <a:r>
              <a:rPr dirty="0" sz="900" spc="-3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Patrimônio</a:t>
            </a:r>
            <a:r>
              <a:rPr dirty="0" sz="900" spc="-1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-</a:t>
            </a:r>
            <a:r>
              <a:rPr dirty="0" sz="900" spc="-2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Matrícula:</a:t>
            </a:r>
            <a:r>
              <a:rPr dirty="0" sz="900" spc="-15">
                <a:latin typeface="Arial MT"/>
                <a:cs typeface="Arial MT"/>
              </a:rPr>
              <a:t> </a:t>
            </a:r>
            <a:r>
              <a:rPr dirty="0" sz="900" spc="-10">
                <a:latin typeface="Arial MT"/>
                <a:cs typeface="Arial MT"/>
              </a:rPr>
              <a:t>290433717</a:t>
            </a:r>
            <a:endParaRPr sz="900">
              <a:latin typeface="Arial MT"/>
              <a:cs typeface="Arial MT"/>
            </a:endParaRPr>
          </a:p>
          <a:p>
            <a:pPr marL="524510">
              <a:lnSpc>
                <a:spcPct val="100000"/>
              </a:lnSpc>
              <a:spcBef>
                <a:spcPts val="840"/>
              </a:spcBef>
            </a:pPr>
            <a:r>
              <a:rPr dirty="0" sz="900">
                <a:latin typeface="Arial MT"/>
                <a:cs typeface="Arial MT"/>
              </a:rPr>
              <a:t>Brayan</a:t>
            </a:r>
            <a:r>
              <a:rPr dirty="0" sz="900" spc="-1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silva</a:t>
            </a:r>
            <a:r>
              <a:rPr dirty="0" sz="900" spc="-3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santos</a:t>
            </a:r>
            <a:r>
              <a:rPr dirty="0" sz="900" spc="-1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-</a:t>
            </a:r>
            <a:r>
              <a:rPr dirty="0" sz="900" spc="-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Assessor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Relações</a:t>
            </a:r>
            <a:r>
              <a:rPr dirty="0" sz="1000" spc="-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Institucionais</a:t>
            </a:r>
            <a:r>
              <a:rPr dirty="0" sz="1000" spc="-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-</a:t>
            </a:r>
            <a:r>
              <a:rPr dirty="0" sz="1000" spc="-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Matrícula:</a:t>
            </a:r>
            <a:r>
              <a:rPr dirty="0" sz="1000" spc="-20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290433526</a:t>
            </a:r>
            <a:endParaRPr sz="10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10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84"/>
              </a:spcBef>
            </a:pPr>
            <a:endParaRPr sz="1000">
              <a:latin typeface="Arial MT"/>
              <a:cs typeface="Arial MT"/>
            </a:endParaRPr>
          </a:p>
          <a:p>
            <a:pPr marL="12700" marR="196850">
              <a:lnSpc>
                <a:spcPct val="106000"/>
              </a:lnSpc>
            </a:pPr>
            <a:r>
              <a:rPr dirty="0" sz="1000" b="1">
                <a:latin typeface="Arial"/>
                <a:cs typeface="Arial"/>
              </a:rPr>
              <a:t>Art.</a:t>
            </a:r>
            <a:r>
              <a:rPr dirty="0" sz="1000" spc="5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2º</a:t>
            </a:r>
            <a:r>
              <a:rPr dirty="0" sz="1000" spc="-5" b="1">
                <a:latin typeface="Arial"/>
                <a:cs typeface="Arial"/>
              </a:rPr>
              <a:t> </a:t>
            </a:r>
            <a:r>
              <a:rPr dirty="0" sz="1000">
                <a:latin typeface="Arial MT"/>
                <a:cs typeface="Arial MT"/>
              </a:rPr>
              <a:t>Esta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Portaria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entra</a:t>
            </a:r>
            <a:r>
              <a:rPr dirty="0" sz="1000" spc="-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em</a:t>
            </a:r>
            <a:r>
              <a:rPr dirty="0" sz="1000" spc="-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vigor</a:t>
            </a:r>
            <a:r>
              <a:rPr dirty="0" sz="1000" spc="-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na</a:t>
            </a:r>
            <a:r>
              <a:rPr dirty="0" sz="1000" spc="-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data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sua</a:t>
            </a:r>
            <a:r>
              <a:rPr dirty="0" sz="1000" spc="-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publicação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revogadas</a:t>
            </a:r>
            <a:r>
              <a:rPr dirty="0" sz="1000" spc="-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as</a:t>
            </a:r>
            <a:r>
              <a:rPr dirty="0" sz="1000" spc="-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disposições</a:t>
            </a:r>
            <a:r>
              <a:rPr dirty="0" sz="1000" spc="-25">
                <a:latin typeface="Arial MT"/>
                <a:cs typeface="Arial MT"/>
              </a:rPr>
              <a:t> em </a:t>
            </a:r>
            <a:r>
              <a:rPr dirty="0" sz="1000" spc="-10">
                <a:latin typeface="Arial MT"/>
                <a:cs typeface="Arial MT"/>
              </a:rPr>
              <a:t>contrário.</a:t>
            </a:r>
            <a:endParaRPr sz="1000">
              <a:latin typeface="Arial MT"/>
              <a:cs typeface="Arial MT"/>
            </a:endParaRPr>
          </a:p>
          <a:p>
            <a:pPr marL="3436620">
              <a:lnSpc>
                <a:spcPct val="100000"/>
              </a:lnSpc>
              <a:spcBef>
                <a:spcPts val="840"/>
              </a:spcBef>
            </a:pPr>
            <a:r>
              <a:rPr dirty="0" sz="1000">
                <a:latin typeface="Arial MT"/>
                <a:cs typeface="Arial MT"/>
              </a:rPr>
              <a:t>Seropédica,</a:t>
            </a:r>
            <a:r>
              <a:rPr dirty="0" sz="1000" spc="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28 de</a:t>
            </a:r>
            <a:r>
              <a:rPr dirty="0" sz="1000" spc="-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janeiro</a:t>
            </a:r>
            <a:r>
              <a:rPr dirty="0" sz="1000" spc="-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 </a:t>
            </a:r>
            <a:r>
              <a:rPr dirty="0" sz="1000" spc="-10">
                <a:latin typeface="Arial MT"/>
                <a:cs typeface="Arial MT"/>
              </a:rPr>
              <a:t>2026.</a:t>
            </a:r>
            <a:endParaRPr sz="1000">
              <a:latin typeface="Arial MT"/>
              <a:cs typeface="Arial MT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489578" y="454173"/>
            <a:ext cx="581025" cy="615544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2884170" y="7357694"/>
            <a:ext cx="1792605" cy="4648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 indent="200660">
              <a:lnSpc>
                <a:spcPct val="144000"/>
              </a:lnSpc>
              <a:spcBef>
                <a:spcPts val="95"/>
              </a:spcBef>
            </a:pPr>
            <a:r>
              <a:rPr dirty="0" sz="1000">
                <a:latin typeface="Arial MT"/>
                <a:cs typeface="Arial MT"/>
              </a:rPr>
              <a:t>PREFEITO</a:t>
            </a:r>
            <a:r>
              <a:rPr dirty="0" sz="1000" spc="-5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MUNICIPAL </a:t>
            </a:r>
            <a:r>
              <a:rPr dirty="0" sz="1000">
                <a:latin typeface="Arial MT"/>
                <a:cs typeface="Arial MT"/>
              </a:rPr>
              <a:t>LUCAS</a:t>
            </a:r>
            <a:r>
              <a:rPr dirty="0" sz="1000" spc="-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DUTRA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DOS</a:t>
            </a:r>
            <a:r>
              <a:rPr dirty="0" sz="1000" spc="-30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SANTOS</a:t>
            </a:r>
            <a:endParaRPr sz="10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Cliente 09</dc:creator>
  <dcterms:created xsi:type="dcterms:W3CDTF">2026-02-04T17:54:52Z</dcterms:created>
  <dcterms:modified xsi:type="dcterms:W3CDTF">2026-02-04T17:54:52Z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2026-02-04T00:00:00Z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2026-02-04T00:00:00Z</vt:filetime>
  </property>
  <property fmtid="{D5CDD505-2E9C-101B-9397-08002B2CF9AE}" pid="5" name="Producer">
    <vt:lpwstr>www.ilovepdf.com</vt:lpwstr>
  </property>
</Properties>
</file>