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10"/>
              </a:lnSpc>
            </a:pPr>
            <a:r>
              <a:rPr dirty="0" spc="-50"/>
              <a:t>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10"/>
              </a:lnSpc>
            </a:pPr>
            <a:r>
              <a:rPr dirty="0" spc="-50"/>
              <a:t>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10"/>
              </a:lnSpc>
            </a:pPr>
            <a:r>
              <a:rPr dirty="0" spc="-50"/>
              <a:t>1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10"/>
              </a:lnSpc>
            </a:pPr>
            <a:r>
              <a:rPr dirty="0" spc="-50"/>
              <a:t>1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10"/>
              </a:lnSpc>
            </a:pPr>
            <a:r>
              <a:rPr dirty="0" spc="-50"/>
              <a:t>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824220" y="384174"/>
            <a:ext cx="1243965" cy="77152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756272" y="9760237"/>
            <a:ext cx="101600" cy="1943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00">
              <a:lnSpc>
                <a:spcPts val="1410"/>
              </a:lnSpc>
            </a:pPr>
            <a:r>
              <a:rPr dirty="0" spc="-50"/>
              <a:t>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353436" y="356361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 indent="377825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8309" y="266064"/>
            <a:ext cx="885538" cy="985520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2118741" y="1627758"/>
            <a:ext cx="314706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037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27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2026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10"/>
              </a:lnSpc>
            </a:pPr>
            <a:r>
              <a:rPr dirty="0" spc="-50"/>
              <a:t>1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438708" y="2301366"/>
            <a:ext cx="6417310" cy="193421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0795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PREFEITO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Estado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Rio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Janeiro,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uso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suas </a:t>
            </a:r>
            <a:r>
              <a:rPr dirty="0" sz="1200">
                <a:latin typeface="Arial MT"/>
                <a:cs typeface="Arial MT"/>
              </a:rPr>
              <a:t>atribuições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são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conferidas,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Art.74,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inciso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IX,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Orgânica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Munícipio </a:t>
            </a:r>
            <a:r>
              <a:rPr dirty="0" sz="1200"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Seropédica.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30"/>
              </a:spcBef>
            </a:pPr>
            <a:endParaRPr sz="1200">
              <a:latin typeface="Arial MT"/>
              <a:cs typeface="Arial MT"/>
            </a:endParaRPr>
          </a:p>
          <a:p>
            <a:pPr algn="r" marR="5715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RESOLVE: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155"/>
              </a:spcBef>
            </a:pPr>
            <a:endParaRPr sz="1200">
              <a:latin typeface="Arial MT"/>
              <a:cs typeface="Arial MT"/>
            </a:endParaRPr>
          </a:p>
          <a:p>
            <a:pPr algn="just" marL="12700" marR="5080" indent="383540">
              <a:lnSpc>
                <a:spcPct val="95800"/>
              </a:lnSpc>
            </a:pPr>
            <a:r>
              <a:rPr dirty="0" sz="1200">
                <a:latin typeface="Arial MT"/>
                <a:cs typeface="Arial MT"/>
              </a:rPr>
              <a:t>Alterar</a:t>
            </a:r>
            <a:r>
              <a:rPr dirty="0" sz="1200" spc="10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nível</a:t>
            </a:r>
            <a:r>
              <a:rPr dirty="0" sz="1200" spc="10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0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10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9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10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relacionado</a:t>
            </a:r>
            <a:r>
              <a:rPr dirty="0" sz="1200" spc="10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abaixo,</a:t>
            </a:r>
            <a:r>
              <a:rPr dirty="0" sz="1200" spc="9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114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9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90">
                <a:latin typeface="Arial MT"/>
                <a:cs typeface="Arial MT"/>
              </a:rPr>
              <a:t> 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Planejamento,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Desenvolvimento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Sustentável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Indústria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Comércio,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Art.07, </a:t>
            </a:r>
            <a:r>
              <a:rPr dirty="0" sz="1200">
                <a:latin typeface="Arial MT"/>
                <a:cs typeface="Arial MT"/>
              </a:rPr>
              <a:t>incisos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621/2016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20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junho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2016.</a:t>
            </a:r>
            <a:endParaRPr sz="1200">
              <a:latin typeface="Arial MT"/>
              <a:cs typeface="Arial MT"/>
            </a:endParaRPr>
          </a:p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378256" y="4927091"/>
          <a:ext cx="7031355" cy="3498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8205"/>
                <a:gridCol w="524510"/>
                <a:gridCol w="3098165"/>
                <a:gridCol w="1964054"/>
                <a:gridCol w="484504"/>
              </a:tblGrid>
              <a:tr h="182880">
                <a:tc>
                  <a:txBody>
                    <a:bodyPr/>
                    <a:lstStyle/>
                    <a:p>
                      <a:pPr algn="ctr" marR="51435">
                        <a:lnSpc>
                          <a:spcPts val="134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Processo: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7630">
                        <a:lnSpc>
                          <a:spcPts val="1340"/>
                        </a:lnSpc>
                      </a:pPr>
                      <a:r>
                        <a:rPr dirty="0" sz="1200" spc="-20">
                          <a:latin typeface="Arial MT"/>
                          <a:cs typeface="Arial MT"/>
                        </a:rPr>
                        <a:t>Mat.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4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Nome: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4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Cargo: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340"/>
                        </a:lnSpc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Nível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7005">
                <a:tc>
                  <a:txBody>
                    <a:bodyPr/>
                    <a:lstStyle/>
                    <a:p>
                      <a:pPr algn="ctr">
                        <a:lnSpc>
                          <a:spcPts val="1220"/>
                        </a:lnSpc>
                      </a:pPr>
                      <a:r>
                        <a:rPr dirty="0" sz="1100" spc="-10">
                          <a:latin typeface="Arial MT"/>
                          <a:cs typeface="Arial MT"/>
                        </a:rPr>
                        <a:t>10225/2025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ts val="1220"/>
                        </a:lnSpc>
                      </a:pPr>
                      <a:r>
                        <a:rPr dirty="0" sz="1100" spc="-20">
                          <a:latin typeface="Arial MT"/>
                          <a:cs typeface="Arial MT"/>
                        </a:rPr>
                        <a:t>0478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00710">
                        <a:lnSpc>
                          <a:spcPts val="122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ANDREIA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ROSANA</a:t>
                      </a:r>
                      <a:r>
                        <a:rPr dirty="0" sz="11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VALERIO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2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PROF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º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DOC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II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22,5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HORAS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1220"/>
                        </a:lnSpc>
                      </a:pPr>
                      <a:r>
                        <a:rPr dirty="0" sz="1100" spc="-50">
                          <a:latin typeface="Arial MT"/>
                          <a:cs typeface="Arial MT"/>
                        </a:rPr>
                        <a:t>D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" name="object 7" descr=""/>
          <p:cNvSpPr txBox="1"/>
          <p:nvPr/>
        </p:nvSpPr>
        <p:spPr>
          <a:xfrm>
            <a:off x="4283455" y="6222237"/>
            <a:ext cx="25774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649092" y="7359522"/>
            <a:ext cx="1995170" cy="3556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241300" marR="5080" indent="-229235">
              <a:lnSpc>
                <a:spcPts val="1270"/>
              </a:lnSpc>
              <a:spcBef>
                <a:spcPts val="185"/>
              </a:spcBef>
            </a:pPr>
            <a:r>
              <a:rPr dirty="0" sz="1100" spc="-10" b="1">
                <a:latin typeface="Arial"/>
                <a:cs typeface="Arial"/>
              </a:rPr>
              <a:t>LUCAS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DUTRA</a:t>
            </a:r>
            <a:r>
              <a:rPr dirty="0" sz="1100" spc="-7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DOS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SANTOS </a:t>
            </a:r>
            <a:r>
              <a:rPr dirty="0" sz="1100" b="1">
                <a:latin typeface="Arial"/>
                <a:cs typeface="Arial"/>
              </a:rPr>
              <a:t>PREFEITO</a:t>
            </a:r>
            <a:r>
              <a:rPr dirty="0" sz="1100" spc="-5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2026-02-04T17:58:11Z</dcterms:created>
  <dcterms:modified xsi:type="dcterms:W3CDTF">2026-02-04T17:58:11Z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2026-02-04T00:00:00Z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2026-02-04T00:00:00Z</vt:filetime>
  </property>
  <property fmtid="{D5CDD505-2E9C-101B-9397-08002B2CF9AE}" pid="5" name="Producer">
    <vt:lpwstr>www.ilovepdf.com</vt:lpwstr>
  </property>
</Properties>
</file>