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35656" y="2302249"/>
            <a:ext cx="36601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038/2026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28de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janeiro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2026.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327901"/>
            <a:ext cx="542671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4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4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Lei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877,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8584" y="4729982"/>
            <a:ext cx="80518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431022"/>
            <a:ext cx="383984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CLAUDIO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VITORIO</a:t>
            </a:r>
            <a:r>
              <a:rPr dirty="0" sz="1200" spc="4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LEAL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DIAS,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matrícula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53516" y="5606282"/>
            <a:ext cx="37649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4275" algn="l"/>
                <a:tab pos="2074545" algn="l"/>
                <a:tab pos="2491105" algn="l"/>
              </a:tabLst>
            </a:pPr>
            <a:r>
              <a:rPr dirty="0" sz="1200" spc="-10">
                <a:latin typeface="Arial MT"/>
                <a:cs typeface="Arial MT"/>
              </a:rPr>
              <a:t>Comissionado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 b="1">
                <a:latin typeface="Arial"/>
                <a:cs typeface="Arial"/>
              </a:rPr>
              <a:t>DIRETOR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25" b="1">
                <a:latin typeface="Arial"/>
                <a:cs typeface="Arial"/>
              </a:rPr>
              <a:t>DE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10" b="1">
                <a:latin typeface="Arial"/>
                <a:cs typeface="Arial"/>
              </a:rPr>
              <a:t>PLANEJAMENTO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53516" y="5781542"/>
            <a:ext cx="386016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FINANCEIRO</a:t>
            </a:r>
            <a:r>
              <a:rPr dirty="0" sz="1200" spc="4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PROCURADORIA,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daProcuradoria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71723" y="5431022"/>
            <a:ext cx="1623060" cy="559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290435510,</a:t>
            </a:r>
            <a:r>
              <a:rPr dirty="0" sz="1200" spc="4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Cargo</a:t>
            </a:r>
            <a:endParaRPr sz="1200">
              <a:latin typeface="Arial MT"/>
              <a:cs typeface="Arial MT"/>
            </a:endParaRPr>
          </a:p>
          <a:p>
            <a:pPr marL="39370">
              <a:lnSpc>
                <a:spcPts val="1380"/>
              </a:lnSpc>
              <a:tabLst>
                <a:tab pos="1508125" algn="l"/>
              </a:tabLst>
            </a:pPr>
            <a:r>
              <a:rPr dirty="0" sz="1200" spc="-10" b="1">
                <a:latin typeface="Arial"/>
                <a:cs typeface="Arial"/>
              </a:rPr>
              <a:t>ORÇAMENTÁRIO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 spc="-50" b="1">
                <a:latin typeface="Arial"/>
                <a:cs typeface="Arial"/>
              </a:rPr>
              <a:t>E</a:t>
            </a:r>
            <a:endParaRPr sz="1200">
              <a:latin typeface="Arial"/>
              <a:cs typeface="Arial"/>
            </a:endParaRPr>
          </a:p>
          <a:p>
            <a:pPr marL="34925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Geraldo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53516" y="5956801"/>
            <a:ext cx="5540375" cy="734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02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2026.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Arial MT"/>
              <a:cs typeface="Arial MT"/>
            </a:endParaRPr>
          </a:p>
          <a:p>
            <a:pPr marL="289242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90875" y="7884662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395" y="838200"/>
            <a:ext cx="774191" cy="723900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985263" y="1067809"/>
            <a:ext cx="2589530" cy="45021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5080">
              <a:lnSpc>
                <a:spcPts val="1660"/>
              </a:lnSpc>
              <a:spcBef>
                <a:spcPts val="17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- 2 PORTARIAS 038 E 039 PGM.docx</dc:title>
  <dcterms:created xsi:type="dcterms:W3CDTF">2026-02-04T18:09:27Z</dcterms:created>
  <dcterms:modified xsi:type="dcterms:W3CDTF">2026-02-04T18:09:27Z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2026-02-04T00:00:00Z</vt:filetime>
  </property>
  <property fmtid="{D5CDD505-2E9C-101B-9397-08002B2CF9AE}" pid="3" name="LastSaved">
    <vt:filetime>2026-02-04T00:00:00Z</vt:filetime>
  </property>
  <property fmtid="{D5CDD505-2E9C-101B-9397-08002B2CF9AE}" pid="4" name="Producer">
    <vt:lpwstr>Microsoft: Print To PDF</vt:lpwstr>
  </property>
</Properties>
</file>