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35656" y="2302249"/>
            <a:ext cx="36601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039/2026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327901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729982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431022"/>
            <a:ext cx="5541010" cy="1260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PAULO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FERNANDO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SEIXAS,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290435511,</a:t>
            </a: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29">
                <a:latin typeface="Arial MT"/>
                <a:cs typeface="Arial MT"/>
              </a:rPr>
              <a:t>  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235">
                <a:latin typeface="Arial MT"/>
                <a:cs typeface="Arial MT"/>
              </a:rPr>
              <a:t> 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35">
                <a:latin typeface="Arial MT"/>
                <a:cs typeface="Arial MT"/>
              </a:rPr>
              <a:t>  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35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29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35" b="1">
                <a:latin typeface="Arial"/>
                <a:cs typeface="Arial"/>
              </a:rPr>
              <a:t>   </a:t>
            </a:r>
            <a:r>
              <a:rPr dirty="0" sz="1200" spc="-10" b="1">
                <a:latin typeface="Arial"/>
                <a:cs typeface="Arial"/>
              </a:rPr>
              <a:t>RELAÇÕES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PROCURADORIA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daProcuradoria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Geraldo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02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84662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838200"/>
            <a:ext cx="774191" cy="7239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067809"/>
            <a:ext cx="2589530" cy="4502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17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- 2 PORTARIAS 038 E 039 PGM.docx</dc:title>
  <dcterms:created xsi:type="dcterms:W3CDTF">2026-02-04T18:12:11Z</dcterms:created>
  <dcterms:modified xsi:type="dcterms:W3CDTF">2026-02-04T18:12:11Z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LastSaved">
    <vt:filetime>2026-02-04T00:00:00Z</vt:filetime>
  </property>
  <property fmtid="{D5CDD505-2E9C-101B-9397-08002B2CF9AE}" pid="4" name="Producer">
    <vt:lpwstr>Microsoft: Print To PDF</vt:lpwstr>
  </property>
</Properties>
</file>