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3385" y="22390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0700" y="191134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4905" cy="562927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2222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035/2026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97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Governo.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1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DA </a:t>
            </a:r>
            <a:r>
              <a:rPr dirty="0" sz="1200" b="1">
                <a:latin typeface="Times New Roman"/>
                <a:cs typeface="Times New Roman"/>
              </a:rPr>
              <a:t>CHAMADA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001/2026,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Nº </a:t>
            </a:r>
            <a:r>
              <a:rPr dirty="0" sz="1200" b="1">
                <a:latin typeface="Times New Roman"/>
                <a:cs typeface="Times New Roman"/>
              </a:rPr>
              <a:t>105/2026,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CUJO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OBJETO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É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CHAMAMENTO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PÚBLICO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FINS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PERMISSÃO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USO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ESPAÇO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PÚBLICO,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DESTINADO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INSTALAÇÃO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BARRACAS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2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VENDA</a:t>
            </a:r>
            <a:r>
              <a:rPr dirty="0" sz="1200" spc="2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LANCHES,</a:t>
            </a:r>
            <a:r>
              <a:rPr dirty="0" sz="1200" spc="3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REFEIÇÕES,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BEBIDAS,</a:t>
            </a:r>
            <a:r>
              <a:rPr dirty="0" sz="1200" spc="3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VESTUÁRIO, </a:t>
            </a:r>
            <a:r>
              <a:rPr dirty="0" sz="1200" spc="-20" b="1">
                <a:latin typeface="Times New Roman"/>
                <a:cs typeface="Times New Roman"/>
              </a:rPr>
              <a:t>PREVISTA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OCORRER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ENTRE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OS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DIAS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14,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15,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16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17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FEVEREIRO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2026,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NO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SEROPÉDICA/RIO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JANEIRO.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06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chamada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 nº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001/2026,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105/2026.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05"/>
              </a:lnSpc>
              <a:spcBef>
                <a:spcPts val="1285"/>
              </a:spcBef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Fábio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Luiz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Moffati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Monteiro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Secretário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290433453;</a:t>
            </a:r>
            <a:endParaRPr sz="1200">
              <a:latin typeface="Times New Roman"/>
              <a:cs typeface="Times New Roman"/>
            </a:endParaRPr>
          </a:p>
          <a:p>
            <a:pPr marL="12700" marR="17145" indent="187960">
              <a:lnSpc>
                <a:spcPts val="1390"/>
              </a:lnSpc>
              <a:spcBef>
                <a:spcPts val="55"/>
              </a:spcBef>
              <a:buAutoNum type="arabicParenR"/>
              <a:tabLst>
                <a:tab pos="200660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Institucionais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3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Camila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Francisco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 </a:t>
            </a:r>
            <a:r>
              <a:rPr dirty="0" sz="1200">
                <a:latin typeface="Times New Roman"/>
                <a:cs typeface="Times New Roman"/>
              </a:rPr>
              <a:t>- Cargo: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Oficiais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 </a:t>
            </a:r>
            <a:r>
              <a:rPr dirty="0" sz="1200" spc="-10">
                <a:latin typeface="Times New Roman"/>
                <a:cs typeface="Times New Roman"/>
              </a:rPr>
              <a:t>290433634.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05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janeiro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750053" y="6539230"/>
            <a:ext cx="21405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27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 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3269" y="7594218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3898" y="8569832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2026-02-05T13:13:16Z</dcterms:created>
  <dcterms:modified xsi:type="dcterms:W3CDTF">2026-02-05T13:13:16Z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