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Default Extension="png" ContentType="image/pn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22957" y="655066"/>
            <a:ext cx="2793365" cy="441959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12700" marR="5080" indent="286385">
              <a:lnSpc>
                <a:spcPts val="1610"/>
              </a:lnSpc>
              <a:spcBef>
                <a:spcPts val="200"/>
              </a:spcBef>
            </a:pPr>
            <a:r>
              <a:rPr dirty="0" sz="1400" i="1">
                <a:latin typeface="Arial"/>
                <a:cs typeface="Arial"/>
              </a:rPr>
              <a:t>Estado</a:t>
            </a:r>
            <a:r>
              <a:rPr dirty="0" sz="1400" spc="-20" i="1">
                <a:latin typeface="Arial"/>
                <a:cs typeface="Arial"/>
              </a:rPr>
              <a:t> </a:t>
            </a:r>
            <a:r>
              <a:rPr dirty="0" sz="1400" i="1">
                <a:latin typeface="Arial"/>
                <a:cs typeface="Arial"/>
              </a:rPr>
              <a:t>do</a:t>
            </a:r>
            <a:r>
              <a:rPr dirty="0" sz="1400" spc="-20" i="1">
                <a:latin typeface="Arial"/>
                <a:cs typeface="Arial"/>
              </a:rPr>
              <a:t> </a:t>
            </a:r>
            <a:r>
              <a:rPr dirty="0" sz="1400" i="1">
                <a:latin typeface="Arial"/>
                <a:cs typeface="Arial"/>
              </a:rPr>
              <a:t>Rio</a:t>
            </a:r>
            <a:r>
              <a:rPr dirty="0" sz="1400" spc="-20" i="1">
                <a:latin typeface="Arial"/>
                <a:cs typeface="Arial"/>
              </a:rPr>
              <a:t> </a:t>
            </a:r>
            <a:r>
              <a:rPr dirty="0" sz="1400" i="1">
                <a:latin typeface="Arial"/>
                <a:cs typeface="Arial"/>
              </a:rPr>
              <a:t>de</a:t>
            </a:r>
            <a:r>
              <a:rPr dirty="0" sz="1400" spc="-20" i="1">
                <a:latin typeface="Arial"/>
                <a:cs typeface="Arial"/>
              </a:rPr>
              <a:t> </a:t>
            </a:r>
            <a:r>
              <a:rPr dirty="0" sz="1400" spc="-10" i="1">
                <a:latin typeface="Arial"/>
                <a:cs typeface="Arial"/>
              </a:rPr>
              <a:t>Janeiro </a:t>
            </a:r>
            <a:r>
              <a:rPr dirty="0" sz="1400" i="1">
                <a:latin typeface="Arial"/>
                <a:cs typeface="Arial"/>
              </a:rPr>
              <a:t>Prefeitura</a:t>
            </a:r>
            <a:r>
              <a:rPr dirty="0" sz="1400" spc="-40" i="1">
                <a:latin typeface="Arial"/>
                <a:cs typeface="Arial"/>
              </a:rPr>
              <a:t> </a:t>
            </a:r>
            <a:r>
              <a:rPr dirty="0" sz="1400" i="1">
                <a:latin typeface="Arial"/>
                <a:cs typeface="Arial"/>
              </a:rPr>
              <a:t>Municipal</a:t>
            </a:r>
            <a:r>
              <a:rPr dirty="0" sz="1400" spc="-35" i="1">
                <a:latin typeface="Arial"/>
                <a:cs typeface="Arial"/>
              </a:rPr>
              <a:t> </a:t>
            </a:r>
            <a:r>
              <a:rPr dirty="0" sz="1400" i="1">
                <a:latin typeface="Arial"/>
                <a:cs typeface="Arial"/>
              </a:rPr>
              <a:t>de</a:t>
            </a:r>
            <a:r>
              <a:rPr dirty="0" sz="1400" spc="-55" i="1">
                <a:latin typeface="Arial"/>
                <a:cs typeface="Arial"/>
              </a:rPr>
              <a:t> </a:t>
            </a:r>
            <a:r>
              <a:rPr dirty="0" sz="1400" spc="-10" i="1">
                <a:latin typeface="Arial"/>
                <a:cs typeface="Arial"/>
              </a:rPr>
              <a:t>Seropédica</a:t>
            </a:r>
            <a:endParaRPr sz="14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603375" y="1670430"/>
            <a:ext cx="4417060" cy="2705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600" b="1">
                <a:latin typeface="Arial"/>
                <a:cs typeface="Arial"/>
              </a:rPr>
              <a:t>PORTARIA</a:t>
            </a:r>
            <a:r>
              <a:rPr dirty="0" sz="1600" spc="-9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Nº</a:t>
            </a:r>
            <a:r>
              <a:rPr dirty="0" sz="1600" spc="-2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05</a:t>
            </a:r>
            <a:r>
              <a:rPr dirty="0" sz="1600" spc="-2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 07</a:t>
            </a:r>
            <a:r>
              <a:rPr dirty="0" sz="1600" spc="-1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JANEIRO</a:t>
            </a:r>
            <a:r>
              <a:rPr dirty="0" sz="1600" spc="-2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5" b="1">
                <a:latin typeface="Arial"/>
                <a:cs typeface="Arial"/>
              </a:rPr>
              <a:t> </a:t>
            </a:r>
            <a:r>
              <a:rPr dirty="0" sz="1600" spc="-20" b="1">
                <a:latin typeface="Arial"/>
                <a:cs typeface="Arial"/>
              </a:rPr>
              <a:t>2026</a:t>
            </a:r>
            <a:endParaRPr sz="16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27100" y="2435478"/>
            <a:ext cx="6508750" cy="354139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13335">
              <a:lnSpc>
                <a:spcPts val="1390"/>
              </a:lnSpc>
              <a:spcBef>
                <a:spcPts val="185"/>
              </a:spcBef>
            </a:pP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4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PREFEITO</a:t>
            </a:r>
            <a:r>
              <a:rPr dirty="0" sz="1200" spc="14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14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4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14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no</a:t>
            </a:r>
            <a:r>
              <a:rPr dirty="0" sz="1200" spc="14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uso</a:t>
            </a:r>
            <a:r>
              <a:rPr dirty="0" sz="1200" spc="14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4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suas</a:t>
            </a:r>
            <a:r>
              <a:rPr dirty="0" sz="1200" spc="14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atribuições</a:t>
            </a:r>
            <a:r>
              <a:rPr dirty="0" sz="1200" spc="12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legais</a:t>
            </a:r>
            <a:r>
              <a:rPr dirty="0" sz="1200" spc="62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</a:t>
            </a:r>
            <a:r>
              <a:rPr dirty="0" sz="1200" spc="-25">
                <a:latin typeface="Arial MT"/>
                <a:cs typeface="Arial MT"/>
              </a:rPr>
              <a:t>,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considerando a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necessidade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regulamentar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fiscalizar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cumprimento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 </a:t>
            </a:r>
            <a:r>
              <a:rPr dirty="0" sz="1200" spc="-10">
                <a:latin typeface="Arial MT"/>
                <a:cs typeface="Arial MT"/>
              </a:rPr>
              <a:t>contratos.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310"/>
              </a:spcBef>
            </a:pPr>
            <a:endParaRPr sz="1200">
              <a:latin typeface="Arial MT"/>
              <a:cs typeface="Arial MT"/>
            </a:endParaRPr>
          </a:p>
          <a:p>
            <a:pPr algn="just" marL="104139" marR="7620" indent="30480">
              <a:lnSpc>
                <a:spcPct val="95800"/>
              </a:lnSpc>
            </a:pPr>
            <a:r>
              <a:rPr dirty="0" sz="1200">
                <a:latin typeface="Arial MT"/>
                <a:cs typeface="Arial MT"/>
              </a:rPr>
              <a:t>ESTABELECE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COMISSÃO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FISCALIZAÇÃO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CONTRATO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030/2023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REFERENTE </a:t>
            </a:r>
            <a:r>
              <a:rPr dirty="0" sz="1200">
                <a:latin typeface="Arial MT"/>
                <a:cs typeface="Arial MT"/>
              </a:rPr>
              <a:t>AO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PROCESSO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ADMINISTRATIVO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1147/2021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–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V&amp;F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SERVIÇOS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GERAIS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COMERCIO LTDA.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335"/>
              </a:spcBef>
            </a:pPr>
            <a:endParaRPr sz="1200">
              <a:latin typeface="Arial"/>
              <a:cs typeface="Arial"/>
            </a:endParaRPr>
          </a:p>
          <a:p>
            <a:pPr algn="r" marR="1016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00">
              <a:latin typeface="Arial"/>
              <a:cs typeface="Arial"/>
            </a:endParaRPr>
          </a:p>
          <a:p>
            <a:pPr marL="12700" marR="6985">
              <a:lnSpc>
                <a:spcPct val="95100"/>
              </a:lnSpc>
            </a:pPr>
            <a:r>
              <a:rPr dirty="0" sz="1200">
                <a:latin typeface="Arial MT"/>
                <a:cs typeface="Arial MT"/>
              </a:rPr>
              <a:t>Art.1º-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DESIGNAR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abaixo,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compor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Comissão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Fiscalização,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-10">
                <a:latin typeface="Arial MT"/>
                <a:cs typeface="Arial MT"/>
              </a:rPr>
              <a:t> contrato </a:t>
            </a:r>
            <a:r>
              <a:rPr dirty="0" sz="1200">
                <a:latin typeface="Arial MT"/>
                <a:cs typeface="Arial MT"/>
              </a:rPr>
              <a:t>nº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030/2023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referente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processo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administrativo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nº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1147/2021,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cujo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objeto</a:t>
            </a:r>
            <a:r>
              <a:rPr dirty="0" sz="1200" spc="-10">
                <a:latin typeface="Arial MT"/>
                <a:cs typeface="Arial MT"/>
              </a:rPr>
              <a:t> CONTRATAÇÃO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EMPRESA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VISANDO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AQUISIÇÃO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AGUA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MINERAL</a:t>
            </a:r>
            <a:r>
              <a:rPr dirty="0" sz="1200" spc="-10" b="1">
                <a:latin typeface="Arial"/>
                <a:cs typeface="Arial"/>
              </a:rPr>
              <a:t>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335"/>
              </a:spcBef>
            </a:pPr>
            <a:endParaRPr sz="1200">
              <a:latin typeface="Arial"/>
              <a:cs typeface="Arial"/>
            </a:endParaRPr>
          </a:p>
          <a:p>
            <a:pPr marL="421005" indent="-228600">
              <a:lnSpc>
                <a:spcPct val="100000"/>
              </a:lnSpc>
              <a:buAutoNum type="arabicParenR"/>
              <a:tabLst>
                <a:tab pos="421005" algn="l"/>
              </a:tabLst>
            </a:pPr>
            <a:r>
              <a:rPr dirty="0" sz="1200">
                <a:latin typeface="Arial MT"/>
                <a:cs typeface="Arial MT"/>
              </a:rPr>
              <a:t>CATIANE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CARVALHO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-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290435332 -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DIRETOR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PESSOAL;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Arial MT"/>
              <a:buAutoNum type="arabicParenR"/>
            </a:pPr>
            <a:endParaRPr sz="1200">
              <a:latin typeface="Arial MT"/>
              <a:cs typeface="Arial MT"/>
            </a:endParaRPr>
          </a:p>
          <a:p>
            <a:pPr marL="421005" marR="5080" indent="-228600">
              <a:lnSpc>
                <a:spcPts val="1390"/>
              </a:lnSpc>
              <a:buAutoNum type="arabicParenR"/>
              <a:tabLst>
                <a:tab pos="421005" algn="l"/>
              </a:tabLst>
            </a:pPr>
            <a:r>
              <a:rPr dirty="0" sz="1200">
                <a:latin typeface="Arial MT"/>
                <a:cs typeface="Arial MT"/>
              </a:rPr>
              <a:t>ADRIANA</a:t>
            </a:r>
            <a:r>
              <a:rPr dirty="0" sz="1200" spc="8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MARIA</a:t>
            </a:r>
            <a:r>
              <a:rPr dirty="0" sz="1200" spc="4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NOVAES</a:t>
            </a:r>
            <a:r>
              <a:rPr dirty="0" sz="1200" spc="4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8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ABREU</a:t>
            </a:r>
            <a:r>
              <a:rPr dirty="0" sz="1200" spc="8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-</a:t>
            </a:r>
            <a:r>
              <a:rPr dirty="0" sz="1200" spc="9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MATR.</a:t>
            </a:r>
            <a:r>
              <a:rPr dirty="0" sz="1200" spc="4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4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290433391</a:t>
            </a:r>
            <a:r>
              <a:rPr dirty="0" sz="1200" spc="8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-</a:t>
            </a:r>
            <a:r>
              <a:rPr dirty="0" sz="1200" spc="8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GERENTE</a:t>
            </a:r>
            <a:r>
              <a:rPr dirty="0" sz="1200" spc="47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 spc="-10">
                <a:latin typeface="Arial MT"/>
                <a:cs typeface="Arial MT"/>
              </a:rPr>
              <a:t>PESSOAL.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27100" y="6469125"/>
            <a:ext cx="6507480" cy="382270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marL="12700" marR="5080">
              <a:lnSpc>
                <a:spcPts val="1370"/>
              </a:lnSpc>
              <a:spcBef>
                <a:spcPts val="204"/>
              </a:spcBef>
            </a:pPr>
            <a:r>
              <a:rPr dirty="0" sz="1200">
                <a:latin typeface="Arial MT"/>
                <a:cs typeface="Arial MT"/>
              </a:rPr>
              <a:t>Art.2º-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</a:t>
            </a:r>
            <a:r>
              <a:rPr dirty="0" sz="1200" spc="2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portaria</a:t>
            </a:r>
            <a:r>
              <a:rPr dirty="0" sz="1200" spc="1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entra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vigor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2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data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publicação,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revogando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portaria</a:t>
            </a:r>
            <a:r>
              <a:rPr dirty="0" sz="1200" spc="17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nº </a:t>
            </a:r>
            <a:r>
              <a:rPr dirty="0" sz="1200">
                <a:latin typeface="Arial MT"/>
                <a:cs typeface="Arial MT"/>
              </a:rPr>
              <a:t>419/2025,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disposições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contrário.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27100" y="7344282"/>
            <a:ext cx="26631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Arial MT"/>
                <a:cs typeface="Arial MT"/>
              </a:rPr>
              <a:t>Registra-se, Publique-se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691764" y="8393048"/>
            <a:ext cx="2178685" cy="38544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262890" marR="5080" indent="-250825">
              <a:lnSpc>
                <a:spcPts val="1390"/>
              </a:lnSpc>
              <a:spcBef>
                <a:spcPts val="185"/>
              </a:spcBef>
            </a:pPr>
            <a:r>
              <a:rPr dirty="0" sz="1200" b="1">
                <a:latin typeface="Arial"/>
                <a:cs typeface="Arial"/>
              </a:rPr>
              <a:t>LUCAS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DUTRA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DOS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SANTOS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MUNICIPAL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8" name="object 8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62280" y="342899"/>
            <a:ext cx="863600" cy="1004570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725795" y="269874"/>
            <a:ext cx="1411604" cy="8763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Gyslaine</dc:creator>
  <dcterms:created xsi:type="dcterms:W3CDTF">2026-02-05T14:13:28Z</dcterms:created>
  <dcterms:modified xsi:type="dcterms:W3CDTF">2026-02-05T14:13:28Z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2026-02-05T00:00:00Z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2026-02-05T00:00:00Z</vt:filetime>
  </property>
  <property fmtid="{D5CDD505-2E9C-101B-9397-08002B2CF9AE}" pid="5" name="Producer">
    <vt:lpwstr>www.ilovepdf.com</vt:lpwstr>
  </property>
</Properties>
</file>