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151940" y="1685670"/>
            <a:ext cx="5042535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6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004/2026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07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JANEIRO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2026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6335" cy="126238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6000"/>
              </a:lnSpc>
              <a:spcBef>
                <a:spcPts val="16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17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6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6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1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6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75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CHRISTIANE</a:t>
            </a:r>
            <a:r>
              <a:rPr dirty="0" sz="1400" spc="17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165" b="1">
                <a:latin typeface="Arial"/>
                <a:cs typeface="Arial"/>
              </a:rPr>
              <a:t>  </a:t>
            </a:r>
            <a:r>
              <a:rPr dirty="0" sz="1400" spc="-10" b="1">
                <a:latin typeface="Arial"/>
                <a:cs typeface="Arial"/>
              </a:rPr>
              <a:t>OLIVEIRA </a:t>
            </a:r>
            <a:r>
              <a:rPr dirty="0" sz="1400" b="1">
                <a:latin typeface="Arial"/>
                <a:cs typeface="Arial"/>
              </a:rPr>
              <a:t>MENDES,</a:t>
            </a:r>
            <a:r>
              <a:rPr dirty="0" sz="1400" spc="5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15349</a:t>
            </a:r>
            <a:r>
              <a:rPr dirty="0" sz="1400" spc="5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PROFº</a:t>
            </a:r>
            <a:r>
              <a:rPr dirty="0" sz="1400" spc="5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DOC</a:t>
            </a:r>
            <a:r>
              <a:rPr dirty="0" sz="1400" spc="8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I</a:t>
            </a:r>
            <a:r>
              <a:rPr dirty="0" sz="1400" spc="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INGLÊS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80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SUPERVISOR</a:t>
            </a:r>
            <a:r>
              <a:rPr dirty="0" sz="1400" spc="8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EDUCACIONAL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8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pelo</a:t>
            </a:r>
            <a:r>
              <a:rPr dirty="0" sz="1400" spc="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9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365</a:t>
            </a:r>
            <a:r>
              <a:rPr dirty="0" sz="1400" spc="8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(trezentos</a:t>
            </a:r>
            <a:r>
              <a:rPr dirty="0" sz="1400" spc="105">
                <a:latin typeface="Arial MT"/>
                <a:cs typeface="Arial MT"/>
              </a:rPr>
              <a:t>  </a:t>
            </a:r>
            <a:r>
              <a:rPr dirty="0" sz="1400" spc="-50">
                <a:latin typeface="Arial MT"/>
                <a:cs typeface="Arial MT"/>
              </a:rPr>
              <a:t>e </a:t>
            </a:r>
            <a:r>
              <a:rPr dirty="0" sz="1400">
                <a:latin typeface="Arial MT"/>
                <a:cs typeface="Arial MT"/>
              </a:rPr>
              <a:t>sessenta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cinco)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Único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1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seus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11/12/2025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13420/2025.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527038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679563"/>
            <a:ext cx="2531110" cy="4425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2026-02-05T14:18:02Z</dcterms:created>
  <dcterms:modified xsi:type="dcterms:W3CDTF">2026-02-05T14:18:02Z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2026-02-05T00:00:00Z</vt:filetime>
  </property>
  <property fmtid="{D5CDD505-2E9C-101B-9397-08002B2CF9AE}" pid="5" name="Producer">
    <vt:lpwstr>www.ilovepdf.com</vt:lpwstr>
  </property>
</Properties>
</file>