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002/2026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4268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CARLA</a:t>
            </a:r>
            <a:r>
              <a:rPr dirty="0" sz="1400" spc="4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BARROS </a:t>
            </a:r>
            <a:r>
              <a:rPr dirty="0" sz="1400" b="1">
                <a:latin typeface="Arial"/>
                <a:cs typeface="Arial"/>
              </a:rPr>
              <a:t>CHUFF</a:t>
            </a:r>
            <a:r>
              <a:rPr dirty="0" sz="1400" spc="4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GONÇALVES,</a:t>
            </a:r>
            <a:r>
              <a:rPr dirty="0" sz="1400" spc="4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11872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DE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período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Jurídico</a:t>
            </a:r>
            <a:endParaRPr sz="1400">
              <a:latin typeface="Arial MT"/>
              <a:cs typeface="Arial MT"/>
            </a:endParaRPr>
          </a:p>
          <a:p>
            <a:pPr algn="just" marL="12700" marR="8255">
              <a:lnSpc>
                <a:spcPct val="95100"/>
              </a:lnSpc>
              <a:spcBef>
                <a:spcPts val="55"/>
              </a:spcBef>
            </a:pP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tendo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 spc="-10" b="1">
                <a:latin typeface="Arial"/>
                <a:cs typeface="Arial"/>
              </a:rPr>
              <a:t>12760/2025.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3047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2026-02-05T14:28:23Z</dcterms:created>
  <dcterms:modified xsi:type="dcterms:W3CDTF">2026-02-05T14:28:23Z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