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001/2026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335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715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ANDREIA</a:t>
            </a:r>
            <a:r>
              <a:rPr dirty="0" sz="1400" spc="3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ABREU</a:t>
            </a:r>
            <a:r>
              <a:rPr dirty="0" sz="1400" spc="3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TONASSI </a:t>
            </a:r>
            <a:r>
              <a:rPr dirty="0" sz="1400" b="1">
                <a:latin typeface="Arial"/>
                <a:cs typeface="Arial"/>
              </a:rPr>
              <a:t>BRITO,</a:t>
            </a:r>
            <a:r>
              <a:rPr dirty="0" sz="1400" spc="8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11947,</a:t>
            </a:r>
            <a:r>
              <a:rPr dirty="0" sz="1400" spc="10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3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4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CARÁTER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dos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580"/>
              </a:lnSpc>
              <a:spcBef>
                <a:spcPts val="120"/>
              </a:spcBef>
            </a:pP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23/12/2025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13637/2025.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2026-02-05T14:32:02Z</dcterms:created>
  <dcterms:modified xsi:type="dcterms:W3CDTF">2026-02-05T14:32:02Z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