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3164"/>
            <a:ext cx="6222365" cy="65430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87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010/2025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25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7053/2025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(EXECUÇÃO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OBRAS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REFORMA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UBS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 </a:t>
            </a:r>
            <a:r>
              <a:rPr dirty="0" sz="1200" spc="-25" b="1">
                <a:latin typeface="Times New Roman"/>
                <a:cs typeface="Times New Roman"/>
              </a:rPr>
              <a:t>SANTA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SOFIA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SEROPÉDICA-</a:t>
            </a:r>
            <a:r>
              <a:rPr dirty="0" sz="1200" spc="-25" b="1">
                <a:latin typeface="Times New Roman"/>
                <a:cs typeface="Times New Roman"/>
              </a:rPr>
              <a:t>RJ)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587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7053/2025.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85"/>
              </a:spcBef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Rafael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Antunes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Prado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Cabral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Fiscalização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290434366;</a:t>
            </a:r>
            <a:endParaRPr sz="1100">
              <a:latin typeface="Times New Roman"/>
              <a:cs typeface="Times New Roman"/>
            </a:endParaRPr>
          </a:p>
          <a:p>
            <a:pPr marL="161290" indent="-148590">
              <a:lnSpc>
                <a:spcPts val="1265"/>
              </a:lnSpc>
              <a:buAutoNum type="arabicParenR"/>
              <a:tabLst>
                <a:tab pos="161290" algn="l"/>
              </a:tabLst>
            </a:pPr>
            <a:r>
              <a:rPr dirty="0" sz="1100" b="1">
                <a:latin typeface="Times New Roman"/>
                <a:cs typeface="Times New Roman"/>
              </a:rPr>
              <a:t>Thiago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Santana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290433475;</a:t>
            </a:r>
            <a:endParaRPr sz="1100">
              <a:latin typeface="Times New Roman"/>
              <a:cs typeface="Times New Roman"/>
            </a:endParaRPr>
          </a:p>
          <a:p>
            <a:pPr marL="12700" marR="11430" indent="168275">
              <a:lnSpc>
                <a:spcPts val="1270"/>
              </a:lnSpc>
              <a:spcBef>
                <a:spcPts val="55"/>
              </a:spcBef>
              <a:buAutoNum type="arabicParenR"/>
              <a:tabLst>
                <a:tab pos="180975" algn="l"/>
              </a:tabLst>
            </a:pPr>
            <a:r>
              <a:rPr dirty="0" sz="1100" b="1">
                <a:latin typeface="Times New Roman"/>
                <a:cs typeface="Times New Roman"/>
              </a:rPr>
              <a:t>Odonizedeques</a:t>
            </a:r>
            <a:r>
              <a:rPr dirty="0" sz="1100" spc="1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1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Pontes</a:t>
            </a:r>
            <a:r>
              <a:rPr dirty="0" sz="1100" spc="9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Teixeira</a:t>
            </a:r>
            <a:r>
              <a:rPr dirty="0" sz="1100" spc="1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1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Manutenção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Reparos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Saúde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 6562310.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algn="r" marR="191960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outubro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marL="4091304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2026.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872614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4260" marR="2333625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2026-02-05T14:36:30Z</dcterms:created>
  <dcterms:modified xsi:type="dcterms:W3CDTF">2026-02-05T14:36:30Z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Office To PDF Conversion</vt:lpwstr>
  </property>
  <property fmtid="{D5CDD505-2E9C-101B-9397-08002B2CF9AE}" pid="4" name="LastSaved">
    <vt:filetime>2026-02-05T00:00:00Z</vt:filetime>
  </property>
  <property fmtid="{D5CDD505-2E9C-101B-9397-08002B2CF9AE}" pid="5" name="Producer">
    <vt:lpwstr>iLovePDF                      </vt:lpwstr>
  </property>
</Properties>
</file>