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1730" cy="69132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904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 marR="1270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009/2025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 spc="-10">
                <a:latin typeface="Times New Roman"/>
                <a:cs typeface="Times New Roman"/>
              </a:rPr>
              <a:t>ESTABELECE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 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65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ATA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4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PREÇOS</a:t>
            </a:r>
            <a:r>
              <a:rPr dirty="0" sz="1200" spc="4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4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015/2023,</a:t>
            </a:r>
            <a:r>
              <a:rPr dirty="0" sz="1200" spc="484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45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48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PROCESSO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18109/2022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(LOCAÇÃO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GERADORES),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ATENDER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O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ct val="95800"/>
              </a:lnSpc>
              <a:spcBef>
                <a:spcPts val="136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ata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015/2023,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18109/2022.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25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Mariana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Pereira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Carvalho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Coordenadora de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CEMES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6561835;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7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Raquel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Silva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Rocha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Cantalice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 Matr.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6559659;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Ivan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Leite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Bernardo de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Oliveira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 Matr.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6560285.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13335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21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substituição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784/2025.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5"/>
              </a:spcBef>
            </a:pPr>
            <a:endParaRPr sz="1200">
              <a:latin typeface="Times New Roman"/>
              <a:cs typeface="Times New Roman"/>
            </a:endParaRPr>
          </a:p>
          <a:p>
            <a:pPr marL="4088765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2026.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R="3175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332990" marR="2334895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2026-02-05T15:05:42Z</dcterms:created>
  <dcterms:modified xsi:type="dcterms:W3CDTF">2026-02-05T15:05:42Z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