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6596" y="1087881"/>
            <a:ext cx="5431155" cy="43548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000" b="1">
                <a:latin typeface="Arial"/>
                <a:cs typeface="Arial"/>
              </a:rPr>
              <a:t>ESTADO DO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RIO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JANEIRO</a:t>
            </a:r>
            <a:endParaRPr sz="1000">
              <a:latin typeface="Arial"/>
              <a:cs typeface="Arial"/>
            </a:endParaRPr>
          </a:p>
          <a:p>
            <a:pPr algn="ctr" marL="1393825" marR="1389380">
              <a:lnSpc>
                <a:spcPts val="2500"/>
              </a:lnSpc>
              <a:spcBef>
                <a:spcPts val="225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SEROPÉDICA </a:t>
            </a:r>
            <a:r>
              <a:rPr dirty="0" sz="1000" b="1">
                <a:latin typeface="Arial"/>
                <a:cs typeface="Arial"/>
              </a:rPr>
              <a:t>PORTARIA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Nº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spc="-20" b="1">
                <a:latin typeface="Arial"/>
                <a:cs typeface="Arial"/>
              </a:rPr>
              <a:t>06/26</a:t>
            </a:r>
            <a:endParaRPr sz="1000">
              <a:latin typeface="Arial"/>
              <a:cs typeface="Arial"/>
            </a:endParaRPr>
          </a:p>
          <a:p>
            <a:pPr algn="just" marL="12700" marR="10795">
              <a:lnSpc>
                <a:spcPct val="144000"/>
              </a:lnSpc>
              <a:spcBef>
                <a:spcPts val="515"/>
              </a:spcBef>
            </a:pP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Estado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Rio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Janeiro,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uso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suas </a:t>
            </a:r>
            <a:r>
              <a:rPr dirty="0" sz="1000">
                <a:latin typeface="Arial MT"/>
                <a:cs typeface="Arial MT"/>
              </a:rPr>
              <a:t>atribuições</a:t>
            </a:r>
            <a:r>
              <a:rPr dirty="0" sz="1000" spc="1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e,</a:t>
            </a:r>
            <a:r>
              <a:rPr dirty="0" sz="1000" spc="1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considerando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necessidade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regulamentar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1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fiscalizar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dos </a:t>
            </a:r>
            <a:r>
              <a:rPr dirty="0" sz="1000" spc="-10">
                <a:latin typeface="Arial MT"/>
                <a:cs typeface="Arial MT"/>
              </a:rPr>
              <a:t>contratos.</a:t>
            </a:r>
            <a:endParaRPr sz="1000">
              <a:latin typeface="Arial MT"/>
              <a:cs typeface="Arial MT"/>
            </a:endParaRPr>
          </a:p>
          <a:p>
            <a:pPr marL="12700" marR="8255">
              <a:lnSpc>
                <a:spcPct val="145700"/>
              </a:lnSpc>
              <a:spcBef>
                <a:spcPts val="775"/>
              </a:spcBef>
            </a:pPr>
            <a:r>
              <a:rPr dirty="0" sz="1000">
                <a:latin typeface="Arial MT"/>
                <a:cs typeface="Arial MT"/>
              </a:rPr>
              <a:t>ESTABELECE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COMISSÃO</a:t>
            </a:r>
            <a:r>
              <a:rPr dirty="0" sz="1000" spc="1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</a:t>
            </a:r>
            <a:r>
              <a:rPr dirty="0" sz="1000" spc="1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1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1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6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CONTRATO </a:t>
            </a:r>
            <a:r>
              <a:rPr dirty="0" sz="1000">
                <a:latin typeface="Arial MT"/>
                <a:cs typeface="Arial MT"/>
              </a:rPr>
              <a:t>REFERENTE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PROCESSO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ADMINISTRATIVO N</a:t>
            </a:r>
            <a:r>
              <a:rPr dirty="0" sz="1100">
                <a:latin typeface="Calibri"/>
                <a:cs typeface="Calibri"/>
              </a:rPr>
              <a:t>º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7819/2024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000" spc="-10">
                <a:latin typeface="Arial MT"/>
                <a:cs typeface="Arial MT"/>
              </a:rPr>
              <a:t>RESOLVE:</a:t>
            </a:r>
            <a:endParaRPr sz="1000">
              <a:latin typeface="Arial MT"/>
              <a:cs typeface="Arial MT"/>
            </a:endParaRPr>
          </a:p>
          <a:p>
            <a:pPr algn="just" marL="12700" marR="5080">
              <a:lnSpc>
                <a:spcPct val="143000"/>
              </a:lnSpc>
              <a:spcBef>
                <a:spcPts val="830"/>
              </a:spcBef>
            </a:pPr>
            <a:r>
              <a:rPr dirty="0" sz="1000">
                <a:latin typeface="Arial MT"/>
                <a:cs typeface="Arial MT"/>
              </a:rPr>
              <a:t>Art.</a:t>
            </a:r>
            <a:r>
              <a:rPr dirty="0" sz="1000" spc="3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1º</a:t>
            </a:r>
            <a:r>
              <a:rPr dirty="0" sz="1000" spc="3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DESIGNAR</a:t>
            </a:r>
            <a:r>
              <a:rPr dirty="0" sz="1000" spc="3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os</a:t>
            </a:r>
            <a:r>
              <a:rPr dirty="0" sz="1000" spc="3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servidores</a:t>
            </a:r>
            <a:r>
              <a:rPr dirty="0" sz="1000" spc="3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abaixo</a:t>
            </a:r>
            <a:r>
              <a:rPr dirty="0" sz="1000" spc="3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3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compor</a:t>
            </a:r>
            <a:r>
              <a:rPr dirty="0" sz="1000" spc="3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409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Comissão</a:t>
            </a:r>
            <a:r>
              <a:rPr dirty="0" sz="1000" spc="3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3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</a:t>
            </a:r>
            <a:r>
              <a:rPr dirty="0" sz="1000" spc="37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aos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termos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contrato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nº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030/2025</a:t>
            </a:r>
            <a:r>
              <a:rPr dirty="0" sz="1000">
                <a:latin typeface="Arial MT"/>
                <a:cs typeface="Arial MT"/>
              </a:rPr>
              <a:t>,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onde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objeto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é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contratação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empresa </a:t>
            </a:r>
            <a:r>
              <a:rPr dirty="0" sz="1000">
                <a:latin typeface="Arial MT"/>
                <a:cs typeface="Arial MT"/>
              </a:rPr>
              <a:t>visando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aquisição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parcelada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fogões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industriais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forno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sem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forno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linha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comercial,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fazem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MUNICÍPIO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SEROPÉDICA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empresa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SAP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COMÉRCIO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SERVIÇOS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DISTRIBUIDORA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LTDA,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sob o CNPJ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nº: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05.369.839/0001-</a:t>
            </a:r>
            <a:r>
              <a:rPr dirty="0" sz="1000" spc="-25" b="1">
                <a:latin typeface="Arial"/>
                <a:cs typeface="Arial"/>
              </a:rPr>
              <a:t>15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1000">
              <a:latin typeface="Arial"/>
              <a:cs typeface="Arial"/>
            </a:endParaRPr>
          </a:p>
          <a:p>
            <a:pPr marL="268605" marR="251460" indent="-12700">
              <a:lnSpc>
                <a:spcPts val="1390"/>
              </a:lnSpc>
            </a:pPr>
            <a:r>
              <a:rPr dirty="0" sz="900">
                <a:latin typeface="Arial MT"/>
                <a:cs typeface="Arial MT"/>
              </a:rPr>
              <a:t>Maura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Maria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Lopes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da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Costa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900">
                <a:latin typeface="Arial MT"/>
                <a:cs typeface="Arial MT"/>
              </a:rPr>
              <a:t>Supervisora</a:t>
            </a:r>
            <a:r>
              <a:rPr dirty="0" sz="900" spc="-3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Gerência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5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Alimentação</a:t>
            </a:r>
            <a:r>
              <a:rPr dirty="0" sz="900" spc="25">
                <a:latin typeface="Arial MT"/>
                <a:cs typeface="Arial MT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290433710 </a:t>
            </a:r>
            <a:r>
              <a:rPr dirty="0" sz="900">
                <a:latin typeface="Arial MT"/>
                <a:cs typeface="Arial MT"/>
              </a:rPr>
              <a:t>Fabiana</a:t>
            </a:r>
            <a:r>
              <a:rPr dirty="0" sz="900" spc="-3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Silva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Pimenta</a:t>
            </a:r>
            <a:r>
              <a:rPr dirty="0" sz="900" spc="45">
                <a:latin typeface="Arial MT"/>
                <a:cs typeface="Arial MT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000">
                <a:latin typeface="Arial MT"/>
                <a:cs typeface="Arial MT"/>
              </a:rPr>
              <a:t>Diretora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Materiais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290433324</a:t>
            </a:r>
            <a:endParaRPr sz="1000">
              <a:latin typeface="Arial MT"/>
              <a:cs typeface="Arial MT"/>
            </a:endParaRPr>
          </a:p>
          <a:p>
            <a:pPr marL="268605">
              <a:lnSpc>
                <a:spcPts val="1330"/>
              </a:lnSpc>
            </a:pPr>
            <a:r>
              <a:rPr dirty="0" sz="900">
                <a:latin typeface="Arial MT"/>
                <a:cs typeface="Arial MT"/>
              </a:rPr>
              <a:t>Selma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do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Nascimento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da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Silva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900">
                <a:latin typeface="Arial MT"/>
                <a:cs typeface="Arial MT"/>
              </a:rPr>
              <a:t>Diretor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Nutrição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900">
                <a:latin typeface="Arial MT"/>
                <a:cs typeface="Arial MT"/>
              </a:rPr>
              <a:t>Matrícula: </a:t>
            </a:r>
            <a:r>
              <a:rPr dirty="0" sz="900" spc="-10">
                <a:latin typeface="Arial MT"/>
                <a:cs typeface="Arial MT"/>
              </a:rPr>
              <a:t>290433535</a:t>
            </a:r>
            <a:endParaRPr sz="9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89578" y="454173"/>
            <a:ext cx="581025" cy="61554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66596" y="5830265"/>
            <a:ext cx="5427980" cy="6934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10795">
              <a:lnSpc>
                <a:spcPct val="113999"/>
              </a:lnSpc>
              <a:spcBef>
                <a:spcPts val="95"/>
              </a:spcBef>
            </a:pPr>
            <a:r>
              <a:rPr dirty="0" sz="1000" b="1">
                <a:latin typeface="Arial"/>
                <a:cs typeface="Arial"/>
              </a:rPr>
              <a:t>Art.</a:t>
            </a:r>
            <a:r>
              <a:rPr dirty="0" sz="1000" spc="9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2º</a:t>
            </a:r>
            <a:r>
              <a:rPr dirty="0" sz="1000" spc="9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Esta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Portaria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vigor</a:t>
            </a:r>
            <a:r>
              <a:rPr dirty="0" sz="1000" spc="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na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data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sua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publicação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revogadas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disposições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em </a:t>
            </a:r>
            <a:r>
              <a:rPr dirty="0" sz="1000" spc="-10">
                <a:latin typeface="Arial MT"/>
                <a:cs typeface="Arial MT"/>
              </a:rPr>
              <a:t>contrário.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000">
              <a:latin typeface="Arial MT"/>
              <a:cs typeface="Arial MT"/>
            </a:endParaRPr>
          </a:p>
          <a:p>
            <a:pPr marL="3436620">
              <a:lnSpc>
                <a:spcPct val="100000"/>
              </a:lnSpc>
            </a:pP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09 de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janeiro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2026.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884170" y="7372933"/>
            <a:ext cx="1792605" cy="4648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200660">
              <a:lnSpc>
                <a:spcPct val="144000"/>
              </a:lnSpc>
              <a:spcBef>
                <a:spcPts val="95"/>
              </a:spcBef>
            </a:pP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MUNICIPAL </a:t>
            </a:r>
            <a:r>
              <a:rPr dirty="0" sz="1000">
                <a:latin typeface="Arial MT"/>
                <a:cs typeface="Arial MT"/>
              </a:rPr>
              <a:t>LUCAS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DUTRA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SANTOS</a:t>
            </a:r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Cliente 09</dc:creator>
  <dcterms:created xsi:type="dcterms:W3CDTF">2026-02-05T15:08:31Z</dcterms:created>
  <dcterms:modified xsi:type="dcterms:W3CDTF">2026-02-05T15:08:31Z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2026-02-05T00:00:00Z</vt:filetime>
  </property>
  <property fmtid="{D5CDD505-2E9C-101B-9397-08002B2CF9AE}" pid="5" name="Producer">
    <vt:lpwstr>www.ilovepdf.com</vt:lpwstr>
  </property>
</Properties>
</file>