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jpg" ContentType="image/jpg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jp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2447670" y="1087881"/>
            <a:ext cx="2666365" cy="48831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algn="ctr">
              <a:lnSpc>
                <a:spcPct val="100000"/>
              </a:lnSpc>
              <a:spcBef>
                <a:spcPts val="95"/>
              </a:spcBef>
            </a:pPr>
            <a:r>
              <a:rPr dirty="0" sz="1000" b="1">
                <a:latin typeface="Arial"/>
                <a:cs typeface="Arial"/>
              </a:rPr>
              <a:t>ESTADO</a:t>
            </a:r>
            <a:r>
              <a:rPr dirty="0" sz="1000" spc="-5" b="1">
                <a:latin typeface="Arial"/>
                <a:cs typeface="Arial"/>
              </a:rPr>
              <a:t> </a:t>
            </a:r>
            <a:r>
              <a:rPr dirty="0" sz="1000" b="1">
                <a:latin typeface="Arial"/>
                <a:cs typeface="Arial"/>
              </a:rPr>
              <a:t>DO</a:t>
            </a:r>
            <a:r>
              <a:rPr dirty="0" sz="1000" spc="-15" b="1">
                <a:latin typeface="Arial"/>
                <a:cs typeface="Arial"/>
              </a:rPr>
              <a:t> </a:t>
            </a:r>
            <a:r>
              <a:rPr dirty="0" sz="1000" b="1">
                <a:latin typeface="Arial"/>
                <a:cs typeface="Arial"/>
              </a:rPr>
              <a:t>RIO</a:t>
            </a:r>
            <a:r>
              <a:rPr dirty="0" sz="1000" spc="-20" b="1">
                <a:latin typeface="Arial"/>
                <a:cs typeface="Arial"/>
              </a:rPr>
              <a:t> </a:t>
            </a:r>
            <a:r>
              <a:rPr dirty="0" sz="1000" b="1">
                <a:latin typeface="Arial"/>
                <a:cs typeface="Arial"/>
              </a:rPr>
              <a:t>DE</a:t>
            </a:r>
            <a:r>
              <a:rPr dirty="0" sz="1000" spc="-20" b="1">
                <a:latin typeface="Arial"/>
                <a:cs typeface="Arial"/>
              </a:rPr>
              <a:t> </a:t>
            </a:r>
            <a:r>
              <a:rPr dirty="0" sz="1000" spc="-10" b="1">
                <a:latin typeface="Arial"/>
                <a:cs typeface="Arial"/>
              </a:rPr>
              <a:t>JANEIRO</a:t>
            </a:r>
            <a:endParaRPr sz="10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95"/>
              </a:spcBef>
            </a:pPr>
            <a:endParaRPr sz="1000">
              <a:latin typeface="Arial"/>
              <a:cs typeface="Arial"/>
            </a:endParaRPr>
          </a:p>
          <a:p>
            <a:pPr algn="ctr">
              <a:lnSpc>
                <a:spcPct val="100000"/>
              </a:lnSpc>
              <a:spcBef>
                <a:spcPts val="5"/>
              </a:spcBef>
            </a:pPr>
            <a:r>
              <a:rPr dirty="0" sz="1000" b="1">
                <a:latin typeface="Arial"/>
                <a:cs typeface="Arial"/>
              </a:rPr>
              <a:t>PREFEITURA</a:t>
            </a:r>
            <a:r>
              <a:rPr dirty="0" sz="1000" spc="-50" b="1">
                <a:latin typeface="Arial"/>
                <a:cs typeface="Arial"/>
              </a:rPr>
              <a:t> </a:t>
            </a:r>
            <a:r>
              <a:rPr dirty="0" sz="1000" b="1">
                <a:latin typeface="Arial"/>
                <a:cs typeface="Arial"/>
              </a:rPr>
              <a:t>MUNICIPAL</a:t>
            </a:r>
            <a:r>
              <a:rPr dirty="0" sz="1000" spc="-20" b="1">
                <a:latin typeface="Arial"/>
                <a:cs typeface="Arial"/>
              </a:rPr>
              <a:t> </a:t>
            </a:r>
            <a:r>
              <a:rPr dirty="0" sz="1000" b="1">
                <a:latin typeface="Arial"/>
                <a:cs typeface="Arial"/>
              </a:rPr>
              <a:t>DE</a:t>
            </a:r>
            <a:r>
              <a:rPr dirty="0" sz="1000" spc="-20" b="1">
                <a:latin typeface="Arial"/>
                <a:cs typeface="Arial"/>
              </a:rPr>
              <a:t> </a:t>
            </a:r>
            <a:r>
              <a:rPr dirty="0" sz="1000" spc="-10" b="1">
                <a:latin typeface="Arial"/>
                <a:cs typeface="Arial"/>
              </a:rPr>
              <a:t>SEROPÉDICA</a:t>
            </a:r>
            <a:endParaRPr sz="1000">
              <a:latin typeface="Arial"/>
              <a:cs typeface="Arial"/>
            </a:endParaRPr>
          </a:p>
        </p:txBody>
      </p:sp>
      <p:pic>
        <p:nvPicPr>
          <p:cNvPr id="3" name="object 3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489578" y="454173"/>
            <a:ext cx="581025" cy="615544"/>
          </a:xfrm>
          <a:prstGeom prst="rect">
            <a:avLst/>
          </a:prstGeom>
        </p:spPr>
      </p:pic>
      <p:sp>
        <p:nvSpPr>
          <p:cNvPr id="4" name="object 4" descr=""/>
          <p:cNvSpPr txBox="1"/>
          <p:nvPr/>
        </p:nvSpPr>
        <p:spPr>
          <a:xfrm>
            <a:off x="1068120" y="1973325"/>
            <a:ext cx="5427980" cy="373126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algn="ctr">
              <a:lnSpc>
                <a:spcPct val="100000"/>
              </a:lnSpc>
              <a:spcBef>
                <a:spcPts val="95"/>
              </a:spcBef>
            </a:pPr>
            <a:r>
              <a:rPr dirty="0" sz="1000" b="1">
                <a:latin typeface="Arial"/>
                <a:cs typeface="Arial"/>
              </a:rPr>
              <a:t>PORTARIA</a:t>
            </a:r>
            <a:r>
              <a:rPr dirty="0" sz="1000" spc="-35" b="1">
                <a:latin typeface="Arial"/>
                <a:cs typeface="Arial"/>
              </a:rPr>
              <a:t> </a:t>
            </a:r>
            <a:r>
              <a:rPr dirty="0" sz="1000" b="1">
                <a:latin typeface="Arial"/>
                <a:cs typeface="Arial"/>
              </a:rPr>
              <a:t>Nº</a:t>
            </a:r>
            <a:r>
              <a:rPr dirty="0" sz="1000" spc="-25" b="1">
                <a:latin typeface="Arial"/>
                <a:cs typeface="Arial"/>
              </a:rPr>
              <a:t> </a:t>
            </a:r>
            <a:r>
              <a:rPr dirty="0" sz="1000" spc="-20" b="1">
                <a:latin typeface="Arial"/>
                <a:cs typeface="Arial"/>
              </a:rPr>
              <a:t>07/26</a:t>
            </a:r>
            <a:endParaRPr sz="1000">
              <a:latin typeface="Arial"/>
              <a:cs typeface="Arial"/>
            </a:endParaRPr>
          </a:p>
          <a:p>
            <a:pPr algn="just" marL="12700" marR="12065">
              <a:lnSpc>
                <a:spcPct val="143000"/>
              </a:lnSpc>
              <a:spcBef>
                <a:spcPts val="840"/>
              </a:spcBef>
            </a:pPr>
            <a:r>
              <a:rPr dirty="0" sz="1000">
                <a:latin typeface="Arial MT"/>
                <a:cs typeface="Arial MT"/>
              </a:rPr>
              <a:t>O</a:t>
            </a:r>
            <a:r>
              <a:rPr dirty="0" sz="1000" spc="10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PREFEITO</a:t>
            </a:r>
            <a:r>
              <a:rPr dirty="0" sz="1000" spc="11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MUNICIPAL</a:t>
            </a:r>
            <a:r>
              <a:rPr dirty="0" sz="1000" spc="11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DE</a:t>
            </a:r>
            <a:r>
              <a:rPr dirty="0" sz="1000" spc="114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SEROPÉDICA,</a:t>
            </a:r>
            <a:r>
              <a:rPr dirty="0" sz="1000" spc="11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do</a:t>
            </a:r>
            <a:r>
              <a:rPr dirty="0" sz="1000" spc="11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Estado</a:t>
            </a:r>
            <a:r>
              <a:rPr dirty="0" sz="1000" spc="114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do</a:t>
            </a:r>
            <a:r>
              <a:rPr dirty="0" sz="1000" spc="10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Rio</a:t>
            </a:r>
            <a:r>
              <a:rPr dirty="0" sz="1000" spc="114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de</a:t>
            </a:r>
            <a:r>
              <a:rPr dirty="0" sz="1000" spc="10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Janeiro,</a:t>
            </a:r>
            <a:r>
              <a:rPr dirty="0" sz="1000" spc="11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no</a:t>
            </a:r>
            <a:r>
              <a:rPr dirty="0" sz="1000" spc="10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uso</a:t>
            </a:r>
            <a:r>
              <a:rPr dirty="0" sz="1000" spc="11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de</a:t>
            </a:r>
            <a:r>
              <a:rPr dirty="0" sz="1000" spc="110">
                <a:latin typeface="Arial MT"/>
                <a:cs typeface="Arial MT"/>
              </a:rPr>
              <a:t> </a:t>
            </a:r>
            <a:r>
              <a:rPr dirty="0" sz="1000" spc="-20">
                <a:latin typeface="Arial MT"/>
                <a:cs typeface="Arial MT"/>
              </a:rPr>
              <a:t>suas </a:t>
            </a:r>
            <a:r>
              <a:rPr dirty="0" sz="1000">
                <a:latin typeface="Arial MT"/>
                <a:cs typeface="Arial MT"/>
              </a:rPr>
              <a:t>atribuições</a:t>
            </a:r>
            <a:r>
              <a:rPr dirty="0" sz="1000" spc="17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e,</a:t>
            </a:r>
            <a:r>
              <a:rPr dirty="0" sz="1000" spc="17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considerando</a:t>
            </a:r>
            <a:r>
              <a:rPr dirty="0" sz="1000" spc="17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a</a:t>
            </a:r>
            <a:r>
              <a:rPr dirty="0" sz="1000" spc="18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necessidade</a:t>
            </a:r>
            <a:r>
              <a:rPr dirty="0" sz="1000" spc="17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de</a:t>
            </a:r>
            <a:r>
              <a:rPr dirty="0" sz="1000" spc="17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regulamentar</a:t>
            </a:r>
            <a:r>
              <a:rPr dirty="0" sz="1000" spc="18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e</a:t>
            </a:r>
            <a:r>
              <a:rPr dirty="0" sz="1000" spc="17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fiscalizar</a:t>
            </a:r>
            <a:r>
              <a:rPr dirty="0" sz="1000" spc="18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o</a:t>
            </a:r>
            <a:r>
              <a:rPr dirty="0" sz="1000" spc="17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cumprimento</a:t>
            </a:r>
            <a:r>
              <a:rPr dirty="0" sz="1000" spc="175">
                <a:latin typeface="Arial MT"/>
                <a:cs typeface="Arial MT"/>
              </a:rPr>
              <a:t> </a:t>
            </a:r>
            <a:r>
              <a:rPr dirty="0" sz="1000" spc="-25">
                <a:latin typeface="Arial MT"/>
                <a:cs typeface="Arial MT"/>
              </a:rPr>
              <a:t>dos </a:t>
            </a:r>
            <a:r>
              <a:rPr dirty="0" sz="1000" spc="-10">
                <a:latin typeface="Arial MT"/>
                <a:cs typeface="Arial MT"/>
              </a:rPr>
              <a:t>contratos.</a:t>
            </a:r>
            <a:endParaRPr sz="1000">
              <a:latin typeface="Arial MT"/>
              <a:cs typeface="Arial MT"/>
            </a:endParaRPr>
          </a:p>
          <a:p>
            <a:pPr marL="12700" marR="6350">
              <a:lnSpc>
                <a:spcPct val="143900"/>
              </a:lnSpc>
              <a:spcBef>
                <a:spcPts val="815"/>
              </a:spcBef>
            </a:pPr>
            <a:r>
              <a:rPr dirty="0" sz="1000">
                <a:latin typeface="Arial MT"/>
                <a:cs typeface="Arial MT"/>
              </a:rPr>
              <a:t>ESTABELECE</a:t>
            </a:r>
            <a:r>
              <a:rPr dirty="0" sz="1000" spc="16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COMISSÃO</a:t>
            </a:r>
            <a:r>
              <a:rPr dirty="0" sz="1000" spc="17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DE</a:t>
            </a:r>
            <a:r>
              <a:rPr dirty="0" sz="1000" spc="17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FISCALIZAÇÃO</a:t>
            </a:r>
            <a:r>
              <a:rPr dirty="0" sz="1000" spc="18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PARA</a:t>
            </a:r>
            <a:r>
              <a:rPr dirty="0" sz="1000" spc="16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O</a:t>
            </a:r>
            <a:r>
              <a:rPr dirty="0" sz="1000" spc="18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CUMPRIMENTO</a:t>
            </a:r>
            <a:r>
              <a:rPr dirty="0" sz="1000" spc="20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DO</a:t>
            </a:r>
            <a:r>
              <a:rPr dirty="0" sz="1000" spc="170">
                <a:latin typeface="Arial MT"/>
                <a:cs typeface="Arial MT"/>
              </a:rPr>
              <a:t> </a:t>
            </a:r>
            <a:r>
              <a:rPr dirty="0" sz="1000" spc="-10">
                <a:latin typeface="Arial MT"/>
                <a:cs typeface="Arial MT"/>
              </a:rPr>
              <a:t>CONTRATO </a:t>
            </a:r>
            <a:r>
              <a:rPr dirty="0" sz="1000">
                <a:latin typeface="Arial MT"/>
                <a:cs typeface="Arial MT"/>
              </a:rPr>
              <a:t>REFERENTE</a:t>
            </a:r>
            <a:r>
              <a:rPr dirty="0" sz="1000" spc="-3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AO</a:t>
            </a:r>
            <a:r>
              <a:rPr dirty="0" sz="1000" spc="-1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PROCESSO</a:t>
            </a:r>
            <a:r>
              <a:rPr dirty="0" sz="1000" spc="-2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ADMINISTRATIVO</a:t>
            </a:r>
            <a:r>
              <a:rPr dirty="0" sz="1000" spc="-2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N</a:t>
            </a:r>
            <a:r>
              <a:rPr dirty="0" sz="1100">
                <a:latin typeface="Calibri"/>
                <a:cs typeface="Calibri"/>
              </a:rPr>
              <a:t>º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7819/2024</a:t>
            </a:r>
            <a:endParaRPr sz="11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60"/>
              </a:spcBef>
            </a:pPr>
            <a:endParaRPr sz="10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dirty="0" sz="1000" spc="-10">
                <a:latin typeface="Arial MT"/>
                <a:cs typeface="Arial MT"/>
              </a:rPr>
              <a:t>RESOLVE:</a:t>
            </a:r>
            <a:endParaRPr sz="1000">
              <a:latin typeface="Arial MT"/>
              <a:cs typeface="Arial MT"/>
            </a:endParaRPr>
          </a:p>
          <a:p>
            <a:pPr algn="just" marL="12700" marR="5080">
              <a:lnSpc>
                <a:spcPct val="143200"/>
              </a:lnSpc>
              <a:spcBef>
                <a:spcPts val="815"/>
              </a:spcBef>
            </a:pPr>
            <a:r>
              <a:rPr dirty="0" sz="1000">
                <a:latin typeface="Arial MT"/>
                <a:cs typeface="Arial MT"/>
              </a:rPr>
              <a:t>Art.</a:t>
            </a:r>
            <a:r>
              <a:rPr dirty="0" sz="1000" spc="38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1º</a:t>
            </a:r>
            <a:r>
              <a:rPr dirty="0" sz="1000" spc="38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DESIGNAR</a:t>
            </a:r>
            <a:r>
              <a:rPr dirty="0" sz="1000" spc="38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os</a:t>
            </a:r>
            <a:r>
              <a:rPr dirty="0" sz="1000" spc="38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servidores</a:t>
            </a:r>
            <a:r>
              <a:rPr dirty="0" sz="1000" spc="39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abaixo</a:t>
            </a:r>
            <a:r>
              <a:rPr dirty="0" sz="1000" spc="38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para</a:t>
            </a:r>
            <a:r>
              <a:rPr dirty="0" sz="1000" spc="38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compor</a:t>
            </a:r>
            <a:r>
              <a:rPr dirty="0" sz="1000" spc="38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a</a:t>
            </a:r>
            <a:r>
              <a:rPr dirty="0" sz="1000" spc="37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Comissão</a:t>
            </a:r>
            <a:r>
              <a:rPr dirty="0" sz="1000" spc="37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de</a:t>
            </a:r>
            <a:r>
              <a:rPr dirty="0" sz="1000" spc="38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Fiscalização</a:t>
            </a:r>
            <a:r>
              <a:rPr dirty="0" sz="1000" spc="380">
                <a:latin typeface="Arial MT"/>
                <a:cs typeface="Arial MT"/>
              </a:rPr>
              <a:t> </a:t>
            </a:r>
            <a:r>
              <a:rPr dirty="0" sz="1000" spc="-25">
                <a:latin typeface="Arial MT"/>
                <a:cs typeface="Arial MT"/>
              </a:rPr>
              <a:t>de </a:t>
            </a:r>
            <a:r>
              <a:rPr dirty="0" sz="1000" spc="-10">
                <a:latin typeface="Arial MT"/>
                <a:cs typeface="Arial MT"/>
              </a:rPr>
              <a:t>cumprimento</a:t>
            </a:r>
            <a:r>
              <a:rPr dirty="0" sz="1000" spc="-55">
                <a:latin typeface="Arial MT"/>
                <a:cs typeface="Arial MT"/>
              </a:rPr>
              <a:t> </a:t>
            </a:r>
            <a:r>
              <a:rPr dirty="0" sz="1000" spc="-10">
                <a:latin typeface="Arial MT"/>
                <a:cs typeface="Arial MT"/>
              </a:rPr>
              <a:t>aos</a:t>
            </a:r>
            <a:r>
              <a:rPr dirty="0" sz="1000" spc="-3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termos</a:t>
            </a:r>
            <a:r>
              <a:rPr dirty="0" sz="1000" spc="-40">
                <a:latin typeface="Arial MT"/>
                <a:cs typeface="Arial MT"/>
              </a:rPr>
              <a:t> </a:t>
            </a:r>
            <a:r>
              <a:rPr dirty="0" sz="1000" spc="-20">
                <a:latin typeface="Arial MT"/>
                <a:cs typeface="Arial MT"/>
              </a:rPr>
              <a:t>do</a:t>
            </a:r>
            <a:r>
              <a:rPr dirty="0" sz="1000" spc="-45">
                <a:latin typeface="Arial MT"/>
                <a:cs typeface="Arial MT"/>
              </a:rPr>
              <a:t> </a:t>
            </a:r>
            <a:r>
              <a:rPr dirty="0" sz="1000" spc="-10">
                <a:latin typeface="Arial MT"/>
                <a:cs typeface="Arial MT"/>
              </a:rPr>
              <a:t>contrato</a:t>
            </a:r>
            <a:r>
              <a:rPr dirty="0" sz="1000" spc="-5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de</a:t>
            </a:r>
            <a:r>
              <a:rPr dirty="0" sz="1000" spc="-25">
                <a:latin typeface="Arial MT"/>
                <a:cs typeface="Arial MT"/>
              </a:rPr>
              <a:t> </a:t>
            </a:r>
            <a:r>
              <a:rPr dirty="0" sz="1000" b="1">
                <a:latin typeface="Arial"/>
                <a:cs typeface="Arial"/>
              </a:rPr>
              <a:t>nº</a:t>
            </a:r>
            <a:r>
              <a:rPr dirty="0" sz="1000" spc="-30" b="1">
                <a:latin typeface="Arial"/>
                <a:cs typeface="Arial"/>
              </a:rPr>
              <a:t> </a:t>
            </a:r>
            <a:r>
              <a:rPr dirty="0" sz="1000" b="1">
                <a:latin typeface="Arial"/>
                <a:cs typeface="Arial"/>
              </a:rPr>
              <a:t>030A/2025</a:t>
            </a:r>
            <a:r>
              <a:rPr dirty="0" sz="1000">
                <a:latin typeface="Arial MT"/>
                <a:cs typeface="Arial MT"/>
              </a:rPr>
              <a:t>,</a:t>
            </a:r>
            <a:r>
              <a:rPr dirty="0" sz="1000" spc="-35">
                <a:latin typeface="Arial MT"/>
                <a:cs typeface="Arial MT"/>
              </a:rPr>
              <a:t> </a:t>
            </a:r>
            <a:r>
              <a:rPr dirty="0" sz="1000" spc="-10">
                <a:latin typeface="Arial MT"/>
                <a:cs typeface="Arial MT"/>
              </a:rPr>
              <a:t>onde</a:t>
            </a:r>
            <a:r>
              <a:rPr dirty="0" sz="1000" spc="-3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o</a:t>
            </a:r>
            <a:r>
              <a:rPr dirty="0" sz="1000" spc="-40">
                <a:latin typeface="Arial MT"/>
                <a:cs typeface="Arial MT"/>
              </a:rPr>
              <a:t> </a:t>
            </a:r>
            <a:r>
              <a:rPr dirty="0" sz="1000" spc="-10">
                <a:latin typeface="Arial MT"/>
                <a:cs typeface="Arial MT"/>
              </a:rPr>
              <a:t>objeto</a:t>
            </a:r>
            <a:r>
              <a:rPr dirty="0" sz="1000" spc="-4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é</a:t>
            </a:r>
            <a:r>
              <a:rPr dirty="0" sz="1000" spc="-3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a</a:t>
            </a:r>
            <a:r>
              <a:rPr dirty="0" sz="1000" spc="-45">
                <a:latin typeface="Arial MT"/>
                <a:cs typeface="Arial MT"/>
              </a:rPr>
              <a:t> </a:t>
            </a:r>
            <a:r>
              <a:rPr dirty="0" sz="1000" spc="-10">
                <a:latin typeface="Arial MT"/>
                <a:cs typeface="Arial MT"/>
              </a:rPr>
              <a:t>contratação</a:t>
            </a:r>
            <a:r>
              <a:rPr dirty="0" sz="1000" spc="-4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de</a:t>
            </a:r>
            <a:r>
              <a:rPr dirty="0" sz="1000" spc="-35">
                <a:latin typeface="Arial MT"/>
                <a:cs typeface="Arial MT"/>
              </a:rPr>
              <a:t> </a:t>
            </a:r>
            <a:r>
              <a:rPr dirty="0" sz="1000" spc="-10">
                <a:latin typeface="Arial MT"/>
                <a:cs typeface="Arial MT"/>
              </a:rPr>
              <a:t>empresa </a:t>
            </a:r>
            <a:r>
              <a:rPr dirty="0" sz="1000">
                <a:latin typeface="Arial MT"/>
                <a:cs typeface="Arial MT"/>
              </a:rPr>
              <a:t>visando</a:t>
            </a:r>
            <a:r>
              <a:rPr dirty="0" sz="1000" spc="3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a</a:t>
            </a:r>
            <a:r>
              <a:rPr dirty="0" sz="1000" spc="4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aquisição</a:t>
            </a:r>
            <a:r>
              <a:rPr dirty="0" sz="1000" spc="3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parcelada</a:t>
            </a:r>
            <a:r>
              <a:rPr dirty="0" sz="1000" spc="4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de</a:t>
            </a:r>
            <a:r>
              <a:rPr dirty="0" sz="1000" spc="3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fogões</a:t>
            </a:r>
            <a:r>
              <a:rPr dirty="0" sz="1000" spc="5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industriais</a:t>
            </a:r>
            <a:r>
              <a:rPr dirty="0" sz="1000" spc="3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com</a:t>
            </a:r>
            <a:r>
              <a:rPr dirty="0" sz="1000" spc="3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forno</a:t>
            </a:r>
            <a:r>
              <a:rPr dirty="0" sz="1000" spc="3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e</a:t>
            </a:r>
            <a:r>
              <a:rPr dirty="0" sz="1000" spc="2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sem</a:t>
            </a:r>
            <a:r>
              <a:rPr dirty="0" sz="1000" spc="4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forno</a:t>
            </a:r>
            <a:r>
              <a:rPr dirty="0" sz="1000" spc="3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de</a:t>
            </a:r>
            <a:r>
              <a:rPr dirty="0" sz="1000" spc="3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linha</a:t>
            </a:r>
            <a:r>
              <a:rPr dirty="0" sz="1000" spc="30">
                <a:latin typeface="Arial MT"/>
                <a:cs typeface="Arial MT"/>
              </a:rPr>
              <a:t> </a:t>
            </a:r>
            <a:r>
              <a:rPr dirty="0" sz="1000" spc="-10">
                <a:latin typeface="Arial MT"/>
                <a:cs typeface="Arial MT"/>
              </a:rPr>
              <a:t>comercial, </a:t>
            </a:r>
            <a:r>
              <a:rPr dirty="0" sz="1000">
                <a:latin typeface="Arial MT"/>
                <a:cs typeface="Arial MT"/>
              </a:rPr>
              <a:t>que</a:t>
            </a:r>
            <a:r>
              <a:rPr dirty="0" sz="1000" spc="32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fazem</a:t>
            </a:r>
            <a:r>
              <a:rPr dirty="0" sz="1000" spc="35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entre</a:t>
            </a:r>
            <a:r>
              <a:rPr dirty="0" sz="1000" spc="33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si</a:t>
            </a:r>
            <a:r>
              <a:rPr dirty="0" sz="1000" spc="32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o</a:t>
            </a:r>
            <a:r>
              <a:rPr dirty="0" sz="1000" spc="34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MUNICÍPIO</a:t>
            </a:r>
            <a:r>
              <a:rPr dirty="0" sz="1000" spc="33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DE</a:t>
            </a:r>
            <a:r>
              <a:rPr dirty="0" sz="1000" spc="34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SEROPÉDICA</a:t>
            </a:r>
            <a:r>
              <a:rPr dirty="0" sz="1000" spc="33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e</a:t>
            </a:r>
            <a:r>
              <a:rPr dirty="0" sz="1000" spc="33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a</a:t>
            </a:r>
            <a:r>
              <a:rPr dirty="0" sz="1000" spc="33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empresa</a:t>
            </a:r>
            <a:r>
              <a:rPr dirty="0" sz="1000" spc="33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T.J.D</a:t>
            </a:r>
            <a:r>
              <a:rPr dirty="0" sz="1000" spc="31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SERVIÇOS</a:t>
            </a:r>
            <a:r>
              <a:rPr dirty="0" sz="1000" spc="325">
                <a:latin typeface="Arial MT"/>
                <a:cs typeface="Arial MT"/>
              </a:rPr>
              <a:t> </a:t>
            </a:r>
            <a:r>
              <a:rPr dirty="0" sz="1000" spc="-50">
                <a:latin typeface="Arial MT"/>
                <a:cs typeface="Arial MT"/>
              </a:rPr>
              <a:t>E </a:t>
            </a:r>
            <a:r>
              <a:rPr dirty="0" sz="1000">
                <a:latin typeface="Arial MT"/>
                <a:cs typeface="Arial MT"/>
              </a:rPr>
              <a:t>NEGÓCIOS</a:t>
            </a:r>
            <a:r>
              <a:rPr dirty="0" sz="1000" spc="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COMERCIAIS LTDA,</a:t>
            </a:r>
            <a:r>
              <a:rPr dirty="0" sz="1000" spc="-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sob</a:t>
            </a:r>
            <a:r>
              <a:rPr dirty="0" sz="1000" spc="-1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o</a:t>
            </a:r>
            <a:r>
              <a:rPr dirty="0" sz="1000" spc="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CNPJ</a:t>
            </a:r>
            <a:r>
              <a:rPr dirty="0" sz="1000" spc="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de </a:t>
            </a:r>
            <a:r>
              <a:rPr dirty="0" sz="1000" b="1">
                <a:latin typeface="Arial"/>
                <a:cs typeface="Arial"/>
              </a:rPr>
              <a:t>nº:</a:t>
            </a:r>
            <a:r>
              <a:rPr dirty="0" sz="1000" spc="15" b="1">
                <a:latin typeface="Arial"/>
                <a:cs typeface="Arial"/>
              </a:rPr>
              <a:t> </a:t>
            </a:r>
            <a:r>
              <a:rPr dirty="0" sz="1000" spc="-10" b="1">
                <a:latin typeface="Arial"/>
                <a:cs typeface="Arial"/>
              </a:rPr>
              <a:t>42.667.205/0001-</a:t>
            </a:r>
            <a:r>
              <a:rPr dirty="0" sz="1000" spc="-25" b="1">
                <a:latin typeface="Arial"/>
                <a:cs typeface="Arial"/>
              </a:rPr>
              <a:t>75</a:t>
            </a:r>
            <a:endParaRPr sz="10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54"/>
              </a:spcBef>
            </a:pPr>
            <a:endParaRPr sz="1000">
              <a:latin typeface="Arial"/>
              <a:cs typeface="Arial"/>
            </a:endParaRPr>
          </a:p>
          <a:p>
            <a:pPr marL="268605" marR="250825" indent="-12700">
              <a:lnSpc>
                <a:spcPts val="1380"/>
              </a:lnSpc>
              <a:spcBef>
                <a:spcPts val="5"/>
              </a:spcBef>
            </a:pPr>
            <a:r>
              <a:rPr dirty="0" sz="900">
                <a:latin typeface="Arial MT"/>
                <a:cs typeface="Arial MT"/>
              </a:rPr>
              <a:t>Maura</a:t>
            </a:r>
            <a:r>
              <a:rPr dirty="0" sz="900" spc="-5">
                <a:latin typeface="Arial MT"/>
                <a:cs typeface="Arial MT"/>
              </a:rPr>
              <a:t> </a:t>
            </a:r>
            <a:r>
              <a:rPr dirty="0" sz="900">
                <a:latin typeface="Arial MT"/>
                <a:cs typeface="Arial MT"/>
              </a:rPr>
              <a:t>Maria</a:t>
            </a:r>
            <a:r>
              <a:rPr dirty="0" sz="900" spc="-20">
                <a:latin typeface="Arial MT"/>
                <a:cs typeface="Arial MT"/>
              </a:rPr>
              <a:t> </a:t>
            </a:r>
            <a:r>
              <a:rPr dirty="0" sz="900">
                <a:latin typeface="Arial MT"/>
                <a:cs typeface="Arial MT"/>
              </a:rPr>
              <a:t>Lopes</a:t>
            </a:r>
            <a:r>
              <a:rPr dirty="0" sz="900" spc="-15">
                <a:latin typeface="Arial MT"/>
                <a:cs typeface="Arial MT"/>
              </a:rPr>
              <a:t> </a:t>
            </a:r>
            <a:r>
              <a:rPr dirty="0" sz="900">
                <a:latin typeface="Arial MT"/>
                <a:cs typeface="Arial MT"/>
              </a:rPr>
              <a:t>da</a:t>
            </a:r>
            <a:r>
              <a:rPr dirty="0" sz="900" spc="-15">
                <a:latin typeface="Arial MT"/>
                <a:cs typeface="Arial MT"/>
              </a:rPr>
              <a:t> </a:t>
            </a:r>
            <a:r>
              <a:rPr dirty="0" sz="900">
                <a:latin typeface="Arial MT"/>
                <a:cs typeface="Arial MT"/>
              </a:rPr>
              <a:t>Costa </a:t>
            </a:r>
            <a:r>
              <a:rPr dirty="0" sz="1200">
                <a:latin typeface="Times New Roman"/>
                <a:cs typeface="Times New Roman"/>
              </a:rPr>
              <a:t>-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900">
                <a:latin typeface="Arial MT"/>
                <a:cs typeface="Arial MT"/>
              </a:rPr>
              <a:t>Supervisora</a:t>
            </a:r>
            <a:r>
              <a:rPr dirty="0" sz="900" spc="-20">
                <a:latin typeface="Arial MT"/>
                <a:cs typeface="Arial MT"/>
              </a:rPr>
              <a:t> </a:t>
            </a:r>
            <a:r>
              <a:rPr dirty="0" sz="900">
                <a:latin typeface="Arial MT"/>
                <a:cs typeface="Arial MT"/>
              </a:rPr>
              <a:t>de</a:t>
            </a:r>
            <a:r>
              <a:rPr dirty="0" sz="900" spc="-20">
                <a:latin typeface="Arial MT"/>
                <a:cs typeface="Arial MT"/>
              </a:rPr>
              <a:t> </a:t>
            </a:r>
            <a:r>
              <a:rPr dirty="0" sz="900">
                <a:latin typeface="Arial MT"/>
                <a:cs typeface="Arial MT"/>
              </a:rPr>
              <a:t>Gerência</a:t>
            </a:r>
            <a:r>
              <a:rPr dirty="0" sz="900" spc="-25">
                <a:latin typeface="Arial MT"/>
                <a:cs typeface="Arial MT"/>
              </a:rPr>
              <a:t> </a:t>
            </a:r>
            <a:r>
              <a:rPr dirty="0" sz="900">
                <a:latin typeface="Arial MT"/>
                <a:cs typeface="Arial MT"/>
              </a:rPr>
              <a:t>de</a:t>
            </a:r>
            <a:r>
              <a:rPr dirty="0" sz="900" spc="-30">
                <a:latin typeface="Arial MT"/>
                <a:cs typeface="Arial MT"/>
              </a:rPr>
              <a:t> </a:t>
            </a:r>
            <a:r>
              <a:rPr dirty="0" sz="900">
                <a:latin typeface="Arial MT"/>
                <a:cs typeface="Arial MT"/>
              </a:rPr>
              <a:t>Alimentação</a:t>
            </a:r>
            <a:r>
              <a:rPr dirty="0" sz="900" spc="50">
                <a:latin typeface="Arial MT"/>
                <a:cs typeface="Arial MT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-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900">
                <a:latin typeface="Arial MT"/>
                <a:cs typeface="Arial MT"/>
              </a:rPr>
              <a:t>Matrícula:</a:t>
            </a:r>
            <a:r>
              <a:rPr dirty="0" sz="900" spc="-15">
                <a:latin typeface="Arial MT"/>
                <a:cs typeface="Arial MT"/>
              </a:rPr>
              <a:t> </a:t>
            </a:r>
            <a:r>
              <a:rPr dirty="0" sz="900" spc="-10">
                <a:latin typeface="Arial MT"/>
                <a:cs typeface="Arial MT"/>
              </a:rPr>
              <a:t>290433710 </a:t>
            </a:r>
            <a:r>
              <a:rPr dirty="0" sz="900">
                <a:latin typeface="Arial MT"/>
                <a:cs typeface="Arial MT"/>
              </a:rPr>
              <a:t>Fabiana</a:t>
            </a:r>
            <a:r>
              <a:rPr dirty="0" sz="900" spc="-25">
                <a:latin typeface="Arial MT"/>
                <a:cs typeface="Arial MT"/>
              </a:rPr>
              <a:t> </a:t>
            </a:r>
            <a:r>
              <a:rPr dirty="0" sz="900">
                <a:latin typeface="Arial MT"/>
                <a:cs typeface="Arial MT"/>
              </a:rPr>
              <a:t>Silva</a:t>
            </a:r>
            <a:r>
              <a:rPr dirty="0" sz="900" spc="-25">
                <a:latin typeface="Arial MT"/>
                <a:cs typeface="Arial MT"/>
              </a:rPr>
              <a:t> </a:t>
            </a:r>
            <a:r>
              <a:rPr dirty="0" sz="900">
                <a:latin typeface="Arial MT"/>
                <a:cs typeface="Arial MT"/>
              </a:rPr>
              <a:t>Pimenta</a:t>
            </a:r>
            <a:r>
              <a:rPr dirty="0" sz="900" spc="30">
                <a:latin typeface="Arial MT"/>
                <a:cs typeface="Arial MT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-</a:t>
            </a:r>
            <a:r>
              <a:rPr dirty="0" sz="1200" spc="-45">
                <a:latin typeface="Times New Roman"/>
                <a:cs typeface="Times New Roman"/>
              </a:rPr>
              <a:t> </a:t>
            </a:r>
            <a:r>
              <a:rPr dirty="0" sz="1000">
                <a:latin typeface="Arial MT"/>
                <a:cs typeface="Arial MT"/>
              </a:rPr>
              <a:t>Diretora</a:t>
            </a:r>
            <a:r>
              <a:rPr dirty="0" sz="1000" spc="-2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de</a:t>
            </a:r>
            <a:r>
              <a:rPr dirty="0" sz="1000" spc="-2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Materiais </a:t>
            </a:r>
            <a:r>
              <a:rPr dirty="0" sz="1200">
                <a:latin typeface="Times New Roman"/>
                <a:cs typeface="Times New Roman"/>
              </a:rPr>
              <a:t>-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900">
                <a:latin typeface="Arial MT"/>
                <a:cs typeface="Arial MT"/>
              </a:rPr>
              <a:t>Matrícula:</a:t>
            </a:r>
            <a:r>
              <a:rPr dirty="0" sz="900" spc="-15">
                <a:latin typeface="Arial MT"/>
                <a:cs typeface="Arial MT"/>
              </a:rPr>
              <a:t> </a:t>
            </a:r>
            <a:r>
              <a:rPr dirty="0" sz="1000" spc="-10">
                <a:latin typeface="Arial MT"/>
                <a:cs typeface="Arial MT"/>
              </a:rPr>
              <a:t>290433324</a:t>
            </a:r>
            <a:endParaRPr sz="1000">
              <a:latin typeface="Arial MT"/>
              <a:cs typeface="Arial MT"/>
            </a:endParaRPr>
          </a:p>
          <a:p>
            <a:pPr marL="268605">
              <a:lnSpc>
                <a:spcPts val="1345"/>
              </a:lnSpc>
            </a:pPr>
            <a:r>
              <a:rPr dirty="0" sz="900">
                <a:latin typeface="Arial MT"/>
                <a:cs typeface="Arial MT"/>
              </a:rPr>
              <a:t>Selma</a:t>
            </a:r>
            <a:r>
              <a:rPr dirty="0" sz="900" spc="-20">
                <a:latin typeface="Arial MT"/>
                <a:cs typeface="Arial MT"/>
              </a:rPr>
              <a:t> </a:t>
            </a:r>
            <a:r>
              <a:rPr dirty="0" sz="900">
                <a:latin typeface="Arial MT"/>
                <a:cs typeface="Arial MT"/>
              </a:rPr>
              <a:t>do</a:t>
            </a:r>
            <a:r>
              <a:rPr dirty="0" sz="900" spc="-25">
                <a:latin typeface="Arial MT"/>
                <a:cs typeface="Arial MT"/>
              </a:rPr>
              <a:t> </a:t>
            </a:r>
            <a:r>
              <a:rPr dirty="0" sz="900">
                <a:latin typeface="Arial MT"/>
                <a:cs typeface="Arial MT"/>
              </a:rPr>
              <a:t>Nascimento</a:t>
            </a:r>
            <a:r>
              <a:rPr dirty="0" sz="900" spc="-15">
                <a:latin typeface="Arial MT"/>
                <a:cs typeface="Arial MT"/>
              </a:rPr>
              <a:t> </a:t>
            </a:r>
            <a:r>
              <a:rPr dirty="0" sz="900">
                <a:latin typeface="Arial MT"/>
                <a:cs typeface="Arial MT"/>
              </a:rPr>
              <a:t>da</a:t>
            </a:r>
            <a:r>
              <a:rPr dirty="0" sz="900" spc="-25">
                <a:latin typeface="Arial MT"/>
                <a:cs typeface="Arial MT"/>
              </a:rPr>
              <a:t> </a:t>
            </a:r>
            <a:r>
              <a:rPr dirty="0" sz="900">
                <a:latin typeface="Arial MT"/>
                <a:cs typeface="Arial MT"/>
              </a:rPr>
              <a:t>Silva</a:t>
            </a:r>
            <a:r>
              <a:rPr dirty="0" sz="900" spc="-5">
                <a:latin typeface="Arial MT"/>
                <a:cs typeface="Arial MT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-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900">
                <a:latin typeface="Arial MT"/>
                <a:cs typeface="Arial MT"/>
              </a:rPr>
              <a:t>Diretor</a:t>
            </a:r>
            <a:r>
              <a:rPr dirty="0" sz="900" spc="-30">
                <a:latin typeface="Arial MT"/>
                <a:cs typeface="Arial MT"/>
              </a:rPr>
              <a:t> </a:t>
            </a:r>
            <a:r>
              <a:rPr dirty="0" sz="900">
                <a:latin typeface="Arial MT"/>
                <a:cs typeface="Arial MT"/>
              </a:rPr>
              <a:t>de</a:t>
            </a:r>
            <a:r>
              <a:rPr dirty="0" sz="900" spc="-15">
                <a:latin typeface="Arial MT"/>
                <a:cs typeface="Arial MT"/>
              </a:rPr>
              <a:t> </a:t>
            </a:r>
            <a:r>
              <a:rPr dirty="0" sz="900">
                <a:latin typeface="Arial MT"/>
                <a:cs typeface="Arial MT"/>
              </a:rPr>
              <a:t>Nutrição</a:t>
            </a:r>
            <a:r>
              <a:rPr dirty="0" sz="900" spc="-5">
                <a:latin typeface="Arial MT"/>
                <a:cs typeface="Arial MT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-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900">
                <a:latin typeface="Arial MT"/>
                <a:cs typeface="Arial MT"/>
              </a:rPr>
              <a:t>Matrícula:</a:t>
            </a:r>
            <a:r>
              <a:rPr dirty="0" sz="900" spc="-15">
                <a:latin typeface="Arial MT"/>
                <a:cs typeface="Arial MT"/>
              </a:rPr>
              <a:t> </a:t>
            </a:r>
            <a:r>
              <a:rPr dirty="0" sz="900" spc="-10">
                <a:latin typeface="Arial MT"/>
                <a:cs typeface="Arial MT"/>
              </a:rPr>
              <a:t>290433535</a:t>
            </a:r>
            <a:endParaRPr sz="900">
              <a:latin typeface="Arial MT"/>
              <a:cs typeface="Arial MT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1068120" y="6095771"/>
            <a:ext cx="5422900" cy="6838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8890">
              <a:lnSpc>
                <a:spcPct val="111000"/>
              </a:lnSpc>
              <a:spcBef>
                <a:spcPts val="100"/>
              </a:spcBef>
            </a:pPr>
            <a:r>
              <a:rPr dirty="0" sz="1000" b="1">
                <a:latin typeface="Arial"/>
                <a:cs typeface="Arial"/>
              </a:rPr>
              <a:t>Art.</a:t>
            </a:r>
            <a:r>
              <a:rPr dirty="0" sz="1000" spc="75" b="1">
                <a:latin typeface="Arial"/>
                <a:cs typeface="Arial"/>
              </a:rPr>
              <a:t> </a:t>
            </a:r>
            <a:r>
              <a:rPr dirty="0" sz="1000" b="1">
                <a:latin typeface="Arial"/>
                <a:cs typeface="Arial"/>
              </a:rPr>
              <a:t>2º</a:t>
            </a:r>
            <a:r>
              <a:rPr dirty="0" sz="1000" spc="75" b="1">
                <a:latin typeface="Arial"/>
                <a:cs typeface="Arial"/>
              </a:rPr>
              <a:t> </a:t>
            </a:r>
            <a:r>
              <a:rPr dirty="0" sz="1000">
                <a:latin typeface="Arial MT"/>
                <a:cs typeface="Arial MT"/>
              </a:rPr>
              <a:t>Esta</a:t>
            </a:r>
            <a:r>
              <a:rPr dirty="0" sz="1000" spc="8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Portaria</a:t>
            </a:r>
            <a:r>
              <a:rPr dirty="0" sz="1000" spc="7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entra</a:t>
            </a:r>
            <a:r>
              <a:rPr dirty="0" sz="1000" spc="8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em</a:t>
            </a:r>
            <a:r>
              <a:rPr dirty="0" sz="1000" spc="9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vigor</a:t>
            </a:r>
            <a:r>
              <a:rPr dirty="0" sz="1000" spc="9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na</a:t>
            </a:r>
            <a:r>
              <a:rPr dirty="0" sz="1000" spc="8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data</a:t>
            </a:r>
            <a:r>
              <a:rPr dirty="0" sz="1000" spc="7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de</a:t>
            </a:r>
            <a:r>
              <a:rPr dirty="0" sz="1000" spc="7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sua</a:t>
            </a:r>
            <a:r>
              <a:rPr dirty="0" sz="1000" spc="8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publicação</a:t>
            </a:r>
            <a:r>
              <a:rPr dirty="0" sz="1000" spc="8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revogadas</a:t>
            </a:r>
            <a:r>
              <a:rPr dirty="0" sz="1000" spc="9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as</a:t>
            </a:r>
            <a:r>
              <a:rPr dirty="0" sz="1000" spc="8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disposições</a:t>
            </a:r>
            <a:r>
              <a:rPr dirty="0" sz="1000" spc="95">
                <a:latin typeface="Arial MT"/>
                <a:cs typeface="Arial MT"/>
              </a:rPr>
              <a:t> </a:t>
            </a:r>
            <a:r>
              <a:rPr dirty="0" sz="1000" spc="-25">
                <a:latin typeface="Arial MT"/>
                <a:cs typeface="Arial MT"/>
              </a:rPr>
              <a:t>em </a:t>
            </a:r>
            <a:r>
              <a:rPr dirty="0" sz="1000" spc="-10">
                <a:latin typeface="Arial MT"/>
                <a:cs typeface="Arial MT"/>
              </a:rPr>
              <a:t>contrário.</a:t>
            </a:r>
            <a:endParaRPr sz="10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170"/>
              </a:spcBef>
            </a:pPr>
            <a:endParaRPr sz="1000">
              <a:latin typeface="Arial MT"/>
              <a:cs typeface="Arial MT"/>
            </a:endParaRPr>
          </a:p>
          <a:p>
            <a:pPr marL="3435985">
              <a:lnSpc>
                <a:spcPct val="100000"/>
              </a:lnSpc>
            </a:pPr>
            <a:r>
              <a:rPr dirty="0" sz="1000">
                <a:latin typeface="Arial MT"/>
                <a:cs typeface="Arial MT"/>
              </a:rPr>
              <a:t>Seropédica,</a:t>
            </a:r>
            <a:r>
              <a:rPr dirty="0" sz="1000" spc="-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09</a:t>
            </a:r>
            <a:r>
              <a:rPr dirty="0" sz="1000" spc="-1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de</a:t>
            </a:r>
            <a:r>
              <a:rPr dirty="0" sz="1000" spc="-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janeiro</a:t>
            </a:r>
            <a:r>
              <a:rPr dirty="0" sz="1000" spc="-1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de</a:t>
            </a:r>
            <a:r>
              <a:rPr dirty="0" sz="1000" spc="-20">
                <a:latin typeface="Arial MT"/>
                <a:cs typeface="Arial MT"/>
              </a:rPr>
              <a:t> 2026.</a:t>
            </a:r>
            <a:endParaRPr sz="1000">
              <a:latin typeface="Arial MT"/>
              <a:cs typeface="Arial MT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2886582" y="7630058"/>
            <a:ext cx="1790700" cy="4654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 indent="199390">
              <a:lnSpc>
                <a:spcPct val="144200"/>
              </a:lnSpc>
              <a:spcBef>
                <a:spcPts val="100"/>
              </a:spcBef>
            </a:pPr>
            <a:r>
              <a:rPr dirty="0" sz="1000">
                <a:latin typeface="Arial MT"/>
                <a:cs typeface="Arial MT"/>
              </a:rPr>
              <a:t>PREFEITO</a:t>
            </a:r>
            <a:r>
              <a:rPr dirty="0" sz="1000" spc="-35">
                <a:latin typeface="Arial MT"/>
                <a:cs typeface="Arial MT"/>
              </a:rPr>
              <a:t> </a:t>
            </a:r>
            <a:r>
              <a:rPr dirty="0" sz="1000" spc="-10">
                <a:latin typeface="Arial MT"/>
                <a:cs typeface="Arial MT"/>
              </a:rPr>
              <a:t>MUNICIPAL </a:t>
            </a:r>
            <a:r>
              <a:rPr dirty="0" sz="1000">
                <a:latin typeface="Arial MT"/>
                <a:cs typeface="Arial MT"/>
              </a:rPr>
              <a:t>LUCAS</a:t>
            </a:r>
            <a:r>
              <a:rPr dirty="0" sz="1000" spc="-2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DUTRA</a:t>
            </a:r>
            <a:r>
              <a:rPr dirty="0" sz="1000" spc="-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DOS</a:t>
            </a:r>
            <a:r>
              <a:rPr dirty="0" sz="1000" spc="-10">
                <a:latin typeface="Arial MT"/>
                <a:cs typeface="Arial MT"/>
              </a:rPr>
              <a:t> SANTOS</a:t>
            </a:r>
            <a:endParaRPr sz="10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Cliente 09</dc:creator>
  <dcterms:created xsi:type="dcterms:W3CDTF">2026-02-05T15:11:13Z</dcterms:created>
  <dcterms:modified xsi:type="dcterms:W3CDTF">2026-02-05T15:11:13Z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2026-02-05T00:00:00Z</vt:filetime>
  </property>
  <property fmtid="{D5CDD505-2E9C-101B-9397-08002B2CF9AE}" pid="3" name="Creator">
    <vt:lpwstr>Microsoft® Word 2016</vt:lpwstr>
  </property>
  <property fmtid="{D5CDD505-2E9C-101B-9397-08002B2CF9AE}" pid="4" name="LastSaved">
    <vt:filetime>2026-02-05T00:00:00Z</vt:filetime>
  </property>
  <property fmtid="{D5CDD505-2E9C-101B-9397-08002B2CF9AE}" pid="5" name="Producer">
    <vt:lpwstr>www.ilovepdf.com</vt:lpwstr>
  </property>
</Properties>
</file>