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51940" y="1685670"/>
            <a:ext cx="504253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013/2026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20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5700" cy="146685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EDUARDO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HENRIQUE</a:t>
            </a:r>
            <a:r>
              <a:rPr dirty="0" sz="1400" spc="1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XAVIER</a:t>
            </a:r>
            <a:r>
              <a:rPr dirty="0" sz="1400" spc="13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DA </a:t>
            </a:r>
            <a:r>
              <a:rPr dirty="0" sz="1400" b="1">
                <a:latin typeface="Arial"/>
                <a:cs typeface="Arial"/>
              </a:rPr>
              <a:t>SILVA,</a:t>
            </a:r>
            <a:r>
              <a:rPr dirty="0" sz="1400" spc="7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11916,</a:t>
            </a:r>
            <a:r>
              <a:rPr dirty="0" sz="1400" spc="8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70" b="1">
                <a:latin typeface="Arial"/>
                <a:cs typeface="Arial"/>
              </a:rPr>
              <a:t>  </a:t>
            </a:r>
            <a:r>
              <a:rPr dirty="0" sz="1400" spc="-25" b="1">
                <a:latin typeface="Arial"/>
                <a:cs typeface="Arial"/>
              </a:rPr>
              <a:t>DE </a:t>
            </a:r>
            <a:r>
              <a:rPr dirty="0" sz="1400" b="1">
                <a:latin typeface="Arial"/>
                <a:cs typeface="Arial"/>
              </a:rPr>
              <a:t>ALUNOS</a:t>
            </a:r>
            <a:r>
              <a:rPr dirty="0" sz="1400" spc="39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 ESCOLAR</a:t>
            </a:r>
            <a:r>
              <a:rPr dirty="0" sz="1400">
                <a:latin typeface="Arial MT"/>
                <a:cs typeface="Arial MT"/>
              </a:rPr>
              <a:t>, pelo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365 </a:t>
            </a:r>
            <a:r>
              <a:rPr dirty="0" sz="1400">
                <a:latin typeface="Arial MT"/>
                <a:cs typeface="Arial MT"/>
              </a:rPr>
              <a:t>(trezentos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sessenta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cinco)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Regime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nº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08/01/2026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processo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19075/2025.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2920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2026-02-05T15:18:56Z</dcterms:created>
  <dcterms:modified xsi:type="dcterms:W3CDTF">2026-02-05T15:18:56Z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