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1940" y="1685670"/>
            <a:ext cx="504253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003/2026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MÔNICA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COSTA ROSA,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10">
                <a:latin typeface="Arial MT"/>
                <a:cs typeface="Arial MT"/>
              </a:rPr>
              <a:t>matrícula </a:t>
            </a:r>
            <a:r>
              <a:rPr dirty="0" sz="1400" b="1">
                <a:latin typeface="Arial"/>
                <a:cs typeface="Arial"/>
              </a:rPr>
              <a:t>14635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II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(40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Hs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225" b="1">
                <a:latin typeface="Arial"/>
                <a:cs typeface="Arial"/>
              </a:rPr>
              <a:t>  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235" b="1">
                <a:latin typeface="Arial"/>
                <a:cs typeface="Arial"/>
              </a:rPr>
              <a:t>   </a:t>
            </a:r>
            <a:r>
              <a:rPr dirty="0" sz="1400" b="1">
                <a:latin typeface="Arial"/>
                <a:cs typeface="Arial"/>
              </a:rPr>
              <a:t>AO</a:t>
            </a:r>
            <a:r>
              <a:rPr dirty="0" sz="1400" spc="225" b="1">
                <a:latin typeface="Arial"/>
                <a:cs typeface="Arial"/>
              </a:rPr>
              <a:t>   </a:t>
            </a:r>
            <a:r>
              <a:rPr dirty="0" sz="1400" b="1">
                <a:latin typeface="Arial"/>
                <a:cs typeface="Arial"/>
              </a:rPr>
              <a:t>5º</a:t>
            </a:r>
            <a:r>
              <a:rPr dirty="0" sz="1400" spc="235" b="1">
                <a:latin typeface="Arial"/>
                <a:cs typeface="Arial"/>
              </a:rPr>
              <a:t>   </a:t>
            </a:r>
            <a:r>
              <a:rPr dirty="0" sz="1400" b="1">
                <a:latin typeface="Arial"/>
                <a:cs typeface="Arial"/>
              </a:rPr>
              <a:t>ANO)</a:t>
            </a:r>
            <a:r>
              <a:rPr dirty="0" sz="1400" spc="250" b="1">
                <a:latin typeface="Arial"/>
                <a:cs typeface="Arial"/>
              </a:rPr>
              <a:t> 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235">
                <a:latin typeface="Arial MT"/>
                <a:cs typeface="Arial MT"/>
              </a:rPr>
              <a:t>   </a:t>
            </a:r>
            <a:r>
              <a:rPr dirty="0" sz="1400" b="1">
                <a:latin typeface="Arial"/>
                <a:cs typeface="Arial"/>
              </a:rPr>
              <a:t>ORIENTADOR</a:t>
            </a:r>
            <a:r>
              <a:rPr dirty="0" sz="1400" spc="235" b="1">
                <a:latin typeface="Arial"/>
                <a:cs typeface="Arial"/>
              </a:rPr>
              <a:t>   </a:t>
            </a:r>
            <a:r>
              <a:rPr dirty="0" sz="1400" spc="-25" b="1">
                <a:latin typeface="Arial"/>
                <a:cs typeface="Arial"/>
              </a:rPr>
              <a:t>(A)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50"/>
              </a:lnSpc>
            </a:pPr>
            <a:r>
              <a:rPr dirty="0" sz="1400" b="1">
                <a:latin typeface="Arial"/>
                <a:cs typeface="Arial"/>
              </a:rPr>
              <a:t>EDUCACIONAL,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CARÁTER</a:t>
            </a:r>
            <a:r>
              <a:rPr dirty="0" sz="1400" spc="1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DEFINITIVO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620"/>
              </a:lnSpc>
            </a:pP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da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ts val="1610"/>
              </a:lnSpc>
              <a:spcBef>
                <a:spcPts val="60"/>
              </a:spcBef>
              <a:tabLst>
                <a:tab pos="4207510" algn="l"/>
              </a:tabLst>
            </a:pP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</a:t>
            </a:r>
            <a:r>
              <a:rPr dirty="0" sz="1400">
                <a:latin typeface="Arial MT"/>
                <a:cs typeface="Arial MT"/>
              </a:rPr>
              <a:t>	de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18/12/2025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conforme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13797/2025.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3047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2026-02-05T15:23:50Z</dcterms:created>
  <dcterms:modified xsi:type="dcterms:W3CDTF">2026-02-05T15:23:50Z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