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90"/>
              </a:lnSpc>
              <a:spcBef>
                <a:spcPts val="75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3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90"/>
              </a:lnSpc>
              <a:spcBef>
                <a:spcPts val="75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3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90"/>
              </a:lnSpc>
              <a:spcBef>
                <a:spcPts val="75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3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90"/>
              </a:lnSpc>
              <a:spcBef>
                <a:spcPts val="75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3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90"/>
              </a:lnSpc>
              <a:spcBef>
                <a:spcPts val="75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3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65835" y="569594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52852" y="8587316"/>
            <a:ext cx="2604770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90"/>
              </a:lnSpc>
              <a:spcBef>
                <a:spcPts val="75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3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35023" y="618490"/>
            <a:ext cx="262255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3679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75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marL="655955">
              <a:lnSpc>
                <a:spcPts val="133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56942" y="2261742"/>
            <a:ext cx="36474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 110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03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FEVEREIRO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75740" y="3493389"/>
            <a:ext cx="541845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4620" indent="177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1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1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1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22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2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21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29">
                <a:latin typeface="Arial MT"/>
                <a:cs typeface="Arial MT"/>
              </a:rPr>
              <a:t> 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-8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em</a:t>
            </a:r>
            <a:r>
              <a:rPr dirty="0" sz="1200" spc="-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com</a:t>
            </a:r>
            <a:r>
              <a:rPr dirty="0" sz="1200" spc="-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Art.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314/2005,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 Lei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0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66596" y="5066791"/>
            <a:ext cx="5430520" cy="9099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ANA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MARIA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ARAUJO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PEDROSA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nº. </a:t>
            </a:r>
            <a:r>
              <a:rPr dirty="0" sz="1200" b="1">
                <a:latin typeface="Arial"/>
                <a:cs typeface="Arial"/>
              </a:rPr>
              <a:t>14640,</a:t>
            </a:r>
            <a:r>
              <a:rPr dirty="0" sz="1200" spc="30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3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Licença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com</a:t>
            </a:r>
            <a:r>
              <a:rPr dirty="0" sz="1200" spc="-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-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011/97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retroativo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20/01/2026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20/03/2026,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23/2026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35400" y="6648957"/>
            <a:ext cx="26625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ADM 06</dc:creator>
  <dcterms:created xsi:type="dcterms:W3CDTF">2026-02-05T15:27:52Z</dcterms:created>
  <dcterms:modified xsi:type="dcterms:W3CDTF">2026-02-05T15:27:52Z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2026-02-05T00:00:00Z</vt:filetime>
  </property>
  <property fmtid="{D5CDD505-2E9C-101B-9397-08002B2CF9AE}" pid="5" name="Producer">
    <vt:lpwstr>www.ilovepdf.com</vt:lpwstr>
  </property>
</Properties>
</file>