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8573" y="8063061"/>
            <a:ext cx="2606675" cy="1070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61949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67508" y="2088006"/>
            <a:ext cx="33185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Nº.06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316604"/>
            <a:ext cx="6229985" cy="10839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893055"/>
            <a:ext cx="6239510" cy="909319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Mayara</a:t>
            </a:r>
            <a:r>
              <a:rPr dirty="0" sz="1200" spc="4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4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Laino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15208,</a:t>
            </a:r>
            <a:r>
              <a:rPr dirty="0" sz="1200" spc="459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120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(cento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vinte) dias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Maternidade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08/12/2025</a:t>
            </a:r>
            <a:r>
              <a:rPr dirty="0" sz="1200" spc="3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06/04/2026,</a:t>
            </a:r>
            <a:r>
              <a:rPr dirty="0" sz="1200" spc="3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BIM: </a:t>
            </a:r>
            <a:r>
              <a:rPr dirty="0" sz="1200" spc="-10" b="1">
                <a:latin typeface="Arial"/>
                <a:cs typeface="Arial"/>
              </a:rPr>
              <a:t>1632/2025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47217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83260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30"/>
              <a:t> </a:t>
            </a:r>
            <a:r>
              <a:rPr dirty="0"/>
              <a:t>Carlos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0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1911222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316604"/>
            <a:ext cx="6229985" cy="10839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893055"/>
            <a:ext cx="6239510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Conceição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Alvarenga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Cabral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nº</a:t>
            </a:r>
            <a:r>
              <a:rPr dirty="0" sz="1200" spc="-10" b="1">
                <a:latin typeface="Arial"/>
                <a:cs typeface="Arial"/>
              </a:rPr>
              <a:t>15147,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(quatro)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09/12/2025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12/12/2025,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conforme</a:t>
            </a:r>
            <a:r>
              <a:rPr dirty="0" sz="1200">
                <a:latin typeface="Arial MT"/>
                <a:cs typeface="Arial MT"/>
              </a:rPr>
              <a:t> BIM: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1623/2025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29843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83260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30"/>
              <a:t> </a:t>
            </a:r>
            <a:r>
              <a:rPr dirty="0"/>
              <a:t>Carlos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0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1911222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16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316604"/>
            <a:ext cx="6229985" cy="10839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893055"/>
            <a:ext cx="6242050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Cristiane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Torres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11288,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(três)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03/12/2025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05/12/2025,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1622/2025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29843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61949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1911222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17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493389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066791"/>
            <a:ext cx="6242050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Cristiane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Torres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11288,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07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(sete)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10">
                <a:latin typeface="Arial MT"/>
                <a:cs typeface="Arial MT"/>
              </a:rPr>
              <a:t> 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23/11/2025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29/11/2025,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1621/2025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47217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33780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2088006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667505"/>
            <a:ext cx="6229985" cy="108331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243575"/>
            <a:ext cx="6242685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Marlene</a:t>
            </a:r>
            <a:r>
              <a:rPr dirty="0" sz="1200" spc="2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2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 spc="2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Fructuoso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nº</a:t>
            </a:r>
            <a:r>
              <a:rPr dirty="0" sz="1200" spc="-10" b="1">
                <a:latin typeface="Arial"/>
                <a:cs typeface="Arial"/>
              </a:rPr>
              <a:t>2337,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(quinze)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07/12/2025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21/12/2025,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conforme</a:t>
            </a:r>
            <a:r>
              <a:rPr dirty="0" sz="1200">
                <a:latin typeface="Arial MT"/>
                <a:cs typeface="Arial MT"/>
              </a:rPr>
              <a:t> BIM: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1619/2025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64895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61949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2088006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19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493389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066791"/>
            <a:ext cx="6240145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Danielle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Carvalho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3374,</a:t>
            </a:r>
            <a:r>
              <a:rPr dirty="0" sz="1200" spc="29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(cinco)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09/12/2025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13/12/2025,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1618/2025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47217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33780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67508" y="2438527"/>
            <a:ext cx="33185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667505"/>
            <a:ext cx="6229985" cy="108331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243575"/>
            <a:ext cx="6242050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Valdete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Rocha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Pires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424,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Capitulo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28/11/2025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27/12/2025,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1617/2025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64895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33780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2088006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21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667505"/>
            <a:ext cx="6229985" cy="108331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243575"/>
            <a:ext cx="624268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Ketty</a:t>
            </a:r>
            <a:r>
              <a:rPr dirty="0" sz="1200" spc="2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Nascimento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Lopes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nº</a:t>
            </a:r>
            <a:r>
              <a:rPr dirty="0" sz="1200" spc="-10" b="1">
                <a:latin typeface="Arial"/>
                <a:cs typeface="Arial"/>
              </a:rPr>
              <a:t>2804,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10/12/2025</a:t>
            </a:r>
            <a:r>
              <a:rPr dirty="0" sz="1200" spc="3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07/02/2026,</a:t>
            </a:r>
            <a:r>
              <a:rPr dirty="0" sz="1200" spc="3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BIM: </a:t>
            </a:r>
            <a:r>
              <a:rPr dirty="0" sz="1200" spc="-10" b="1">
                <a:latin typeface="Arial"/>
                <a:cs typeface="Arial"/>
              </a:rPr>
              <a:t>1616/2025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823075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2088006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22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142868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716271"/>
            <a:ext cx="6238875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Raquel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 spc="2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Marinho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11650,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(quinze)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28/11/2025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12/12/2025,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1604/2025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12165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1911222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23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142868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716271"/>
            <a:ext cx="6238875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Carmen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Lucia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Nunes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Santana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nº</a:t>
            </a:r>
            <a:r>
              <a:rPr dirty="0" sz="1200" spc="-10" b="1">
                <a:latin typeface="Arial"/>
                <a:cs typeface="Arial"/>
              </a:rPr>
              <a:t>2715,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07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(sete)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Art.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27/11/2025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03/12/2025,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1578/2025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12165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83260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0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2261742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24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316604"/>
            <a:ext cx="6229985" cy="10839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893055"/>
            <a:ext cx="6240145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Wellen</a:t>
            </a:r>
            <a:r>
              <a:rPr dirty="0" sz="1200" spc="3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Shuabe</a:t>
            </a:r>
            <a:r>
              <a:rPr dirty="0" sz="1200" spc="41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Mendes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0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2950,</a:t>
            </a:r>
            <a:r>
              <a:rPr dirty="0" sz="1200" spc="3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 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II,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09/12/2025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07/01/2025,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085/2025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29843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83260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0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2088006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07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667505"/>
            <a:ext cx="6229985" cy="108331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243575"/>
            <a:ext cx="6242050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Natane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Rosario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Franco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12378, </a:t>
            </a:r>
            <a:r>
              <a:rPr dirty="0" sz="1200" spc="-10">
                <a:latin typeface="Arial MT"/>
                <a:cs typeface="Arial MT"/>
              </a:rPr>
              <a:t>lotada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(oito)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28/11/2025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05/12/2025,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1637/2025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64895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61949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2088006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493389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066791"/>
            <a:ext cx="6239510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Nadja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Lamour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Cunha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Rosa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Alves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15435,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lotada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Semop,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(cinco)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28/11/2025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02/12/2025,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015/2025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47217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1737486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26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2966084"/>
            <a:ext cx="6229985" cy="10839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542281"/>
            <a:ext cx="6239510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Margareth</a:t>
            </a:r>
            <a:r>
              <a:rPr dirty="0" sz="1200" spc="1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Gonçalves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Felicio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2210,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28/11/2025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27/12/2025,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003/2025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594791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7871840"/>
            <a:ext cx="2605405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55955">
              <a:lnSpc>
                <a:spcPts val="133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67508" y="1911222"/>
            <a:ext cx="33185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27 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316604"/>
            <a:ext cx="6229985" cy="10839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893055"/>
            <a:ext cx="6240780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Luiz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Ramalho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Freitas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3552,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Fazenda,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(três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)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14/11/2025,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07/2025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29843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7871840"/>
            <a:ext cx="2607310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55955">
              <a:lnSpc>
                <a:spcPts val="133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4010660" cy="115062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621155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1200">
              <a:latin typeface="Arial"/>
              <a:cs typeface="Arial"/>
            </a:endParaRPr>
          </a:p>
          <a:p>
            <a:pPr marL="704215">
              <a:lnSpc>
                <a:spcPct val="10000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Nº.28 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16076" y="2792348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4365497"/>
            <a:ext cx="6239510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2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b="1">
                <a:latin typeface="Arial"/>
                <a:cs typeface="Arial"/>
              </a:rPr>
              <a:t>Ana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Paula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Costa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Tomaz</a:t>
            </a:r>
            <a:r>
              <a:rPr dirty="0" sz="1200" spc="2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2935,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16/12/2025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13/02/2026,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084/2025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286758" y="577113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298573" y="7697851"/>
            <a:ext cx="2604770" cy="55943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55955">
              <a:lnSpc>
                <a:spcPts val="136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4031615" cy="97663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642745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1200">
              <a:latin typeface="Arial"/>
              <a:cs typeface="Arial"/>
            </a:endParaRPr>
          </a:p>
          <a:p>
            <a:pPr marL="683260">
              <a:lnSpc>
                <a:spcPct val="10000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29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16076" y="2792348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4365497"/>
            <a:ext cx="6243320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2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4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459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Natalina</a:t>
            </a:r>
            <a:r>
              <a:rPr dirty="0" sz="1200" spc="9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Ferreira</a:t>
            </a:r>
            <a:r>
              <a:rPr dirty="0" sz="1200" spc="10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Alves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0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0122,</a:t>
            </a:r>
            <a:r>
              <a:rPr dirty="0" sz="1200" spc="49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II,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02/12/2025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31/12/2025,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083/2025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286758" y="577113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234564" y="7170546"/>
            <a:ext cx="2607945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ctr" marL="12700" marR="5080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algn="ctr" marL="6350">
              <a:lnSpc>
                <a:spcPts val="133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1737486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142868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716271"/>
            <a:ext cx="6238875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Ana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Paula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Costa</a:t>
            </a:r>
            <a:r>
              <a:rPr dirty="0" sz="1200" spc="229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Tomaz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2935,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45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(quarenta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cinco)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Art.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15/12/2025,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082/2025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12165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8048625"/>
            <a:ext cx="2604770" cy="55880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55955">
              <a:lnSpc>
                <a:spcPts val="1355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4031615" cy="115062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642745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1200">
              <a:latin typeface="Arial"/>
              <a:cs typeface="Arial"/>
            </a:endParaRPr>
          </a:p>
          <a:p>
            <a:pPr marL="683260">
              <a:lnSpc>
                <a:spcPct val="10000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31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16076" y="2966084"/>
            <a:ext cx="6229985" cy="10839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4542281"/>
            <a:ext cx="6239510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Marcia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Barbosa</a:t>
            </a:r>
            <a:r>
              <a:rPr dirty="0" sz="1200" spc="1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Moraes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14459,</a:t>
            </a:r>
            <a:r>
              <a:rPr dirty="0" sz="1200" spc="17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II,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28/11/2025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26/12/2025,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1627/2025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286758" y="594791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234564" y="7697851"/>
            <a:ext cx="2607945" cy="55943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algn="ctr" marL="6350">
              <a:lnSpc>
                <a:spcPts val="136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1911222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32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2966084"/>
            <a:ext cx="6229985" cy="10839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542281"/>
            <a:ext cx="6240145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Josué</a:t>
            </a:r>
            <a:r>
              <a:rPr dirty="0" sz="1200" spc="3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Simeão</a:t>
            </a:r>
            <a:r>
              <a:rPr dirty="0" sz="1200" spc="3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Abreu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3478,</a:t>
            </a:r>
            <a:r>
              <a:rPr dirty="0" sz="1200" spc="3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Assistência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Social,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 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Art.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14/12/2025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12/01/2026,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079/2025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594791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7871840"/>
            <a:ext cx="2604770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55955">
              <a:lnSpc>
                <a:spcPts val="133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2088006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33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316604"/>
            <a:ext cx="6229985" cy="10839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893055"/>
            <a:ext cx="6240780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4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Barbara</a:t>
            </a:r>
            <a:r>
              <a:rPr dirty="0" sz="1200" spc="4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Livia</a:t>
            </a:r>
            <a:r>
              <a:rPr dirty="0" sz="1200" spc="4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4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5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12656,</a:t>
            </a:r>
            <a:r>
              <a:rPr dirty="0" sz="1200" spc="4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 </a:t>
            </a:r>
            <a:r>
              <a:rPr dirty="0" sz="1200">
                <a:latin typeface="Arial MT"/>
                <a:cs typeface="Arial MT"/>
              </a:rPr>
              <a:t>(dois) dias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 com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27/11/2025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28/11/2025,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1620/2025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29843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34564" y="7871840"/>
            <a:ext cx="2607945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ctr" marL="12700" marR="5080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algn="ctr" marL="6350">
              <a:lnSpc>
                <a:spcPts val="133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2088006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34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493389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066791"/>
            <a:ext cx="6239510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Silvana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Xavier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Almeida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13473,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lotada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06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(seis)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10/12/2025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15/12/2025,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1624/2025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47217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8222360"/>
            <a:ext cx="2604770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55955">
              <a:lnSpc>
                <a:spcPts val="133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8938217"/>
            <a:ext cx="2604770" cy="54673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55955">
              <a:lnSpc>
                <a:spcPts val="133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2438527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4018026"/>
            <a:ext cx="6229985" cy="108331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594095"/>
            <a:ext cx="6243320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Aline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12435,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(cinco)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08/12/2025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12/12/2025,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1636/2025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999858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1911222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2792348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365497"/>
            <a:ext cx="6240145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2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Alessandra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Braga</a:t>
            </a:r>
            <a:r>
              <a:rPr dirty="0" sz="1200" spc="2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2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2045,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16/12/2025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14/01/2026,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1641/2025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577113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7697851"/>
            <a:ext cx="2604770" cy="55943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55955">
              <a:lnSpc>
                <a:spcPts val="136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33780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2088006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36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667505"/>
            <a:ext cx="6229985" cy="108331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243575"/>
            <a:ext cx="6242685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 </a:t>
            </a:r>
            <a:r>
              <a:rPr dirty="0" sz="1200" b="1">
                <a:latin typeface="Arial"/>
                <a:cs typeface="Arial"/>
              </a:rPr>
              <a:t>Denise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Godinho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Correa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Fortunato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nº</a:t>
            </a:r>
            <a:r>
              <a:rPr dirty="0" sz="1200" spc="-10" b="1">
                <a:latin typeface="Arial"/>
                <a:cs typeface="Arial"/>
              </a:rPr>
              <a:t>12002,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(um)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 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Art.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10/12/2025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b="1">
                <a:latin typeface="Arial"/>
                <a:cs typeface="Arial"/>
              </a:rPr>
              <a:t>10/12/2025,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1643/2025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64895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61949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2261742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37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844290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417311"/>
            <a:ext cx="6240145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2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Edineide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2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Pereira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13529,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17/12/2025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b="1">
                <a:latin typeface="Arial"/>
                <a:cs typeface="Arial"/>
              </a:rPr>
              <a:t>14/02/2026,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1644/2025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823075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83260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5"/>
              <a:t> </a:t>
            </a:r>
            <a:r>
              <a:rPr dirty="0"/>
              <a:t>Carlos</a:t>
            </a:r>
            <a:r>
              <a:rPr dirty="0" spc="-5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30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0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1737486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37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316604"/>
            <a:ext cx="6229985" cy="10839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893055"/>
            <a:ext cx="6242050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 (a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)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Patrícia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Reis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Costa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Arruda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12420,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lotada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b="1">
                <a:latin typeface="Arial"/>
                <a:cs typeface="Arial"/>
              </a:rPr>
              <a:t>15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(quinze)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b="1">
                <a:latin typeface="Arial"/>
                <a:cs typeface="Arial"/>
              </a:rPr>
              <a:t>05/12/2025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19/12/2025,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1645/2025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29843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4031615" cy="115062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642745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1200">
              <a:latin typeface="Arial"/>
              <a:cs typeface="Arial"/>
            </a:endParaRPr>
          </a:p>
          <a:p>
            <a:pPr marL="683260">
              <a:lnSpc>
                <a:spcPct val="10000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61949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16076" y="3493389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5066791"/>
            <a:ext cx="6240780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Carla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Barros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Chuff,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11872,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(um)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08/12/2025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08/12/2025,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1646/2025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286758" y="647217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298573" y="8938217"/>
            <a:ext cx="2604770" cy="54673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  <a:p>
            <a:pPr marL="655955">
              <a:lnSpc>
                <a:spcPts val="133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42541" y="1911222"/>
            <a:ext cx="35680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40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142868"/>
            <a:ext cx="6102350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3625" y="4365497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932" y="5594095"/>
            <a:ext cx="6239510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 (o)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 </a:t>
            </a:r>
            <a:r>
              <a:rPr dirty="0" sz="1200" b="1">
                <a:latin typeface="Arial"/>
                <a:cs typeface="Arial"/>
              </a:rPr>
              <a:t>Wilson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Lopes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Fernandes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Vidal,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15171,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22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(vinte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dois)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Art.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28/11/2025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19/12/2025,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1647/2025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6758" y="6999858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33780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1911222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41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493389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243575"/>
            <a:ext cx="6239510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Claudineia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 Santos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Gonçalves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15143, </a:t>
            </a:r>
            <a:r>
              <a:rPr dirty="0" sz="1200" spc="-10">
                <a:latin typeface="Arial MT"/>
                <a:cs typeface="Arial MT"/>
              </a:rPr>
              <a:t>lotada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Art.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17/12/2025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14/02/2026,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1648/2025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64895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1911222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42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2792348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365497"/>
            <a:ext cx="6238875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2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Elizabete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Lima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Brito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Freitas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13485,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(quinze)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15/12/2025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29/12/2025,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1649/2025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577113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7697851"/>
            <a:ext cx="2604770" cy="55943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55955">
              <a:lnSpc>
                <a:spcPts val="136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1911222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43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2792348"/>
            <a:ext cx="6102350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014977"/>
            <a:ext cx="6242685" cy="1260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825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ct val="9560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b="1">
                <a:latin typeface="Arial"/>
                <a:cs typeface="Arial"/>
              </a:rPr>
              <a:t>Raphael</a:t>
            </a:r>
            <a:r>
              <a:rPr dirty="0" sz="1200" spc="2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Barros</a:t>
            </a:r>
            <a:r>
              <a:rPr dirty="0" sz="1200" spc="2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Teixeira</a:t>
            </a:r>
            <a:r>
              <a:rPr dirty="0" sz="1200" spc="2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2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nº</a:t>
            </a:r>
            <a:r>
              <a:rPr dirty="0" sz="1200" spc="-10" b="1">
                <a:latin typeface="Arial"/>
                <a:cs typeface="Arial"/>
              </a:rPr>
              <a:t>13692,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(um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)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Art.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12/12/2025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12/12/2025,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1650/2025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594791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7871840"/>
            <a:ext cx="2604770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55955">
              <a:lnSpc>
                <a:spcPts val="133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33780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2261742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44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667505"/>
            <a:ext cx="6229985" cy="108331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243575"/>
            <a:ext cx="6238875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 (o)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Rosane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Aparecida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Gregio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3489,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lotada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(cinco)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12/12/2025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16/12/2025,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1651/2025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64895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8764101"/>
            <a:ext cx="2604770" cy="54673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90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55955">
              <a:lnSpc>
                <a:spcPts val="136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2261742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09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844290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417311"/>
            <a:ext cx="6239510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2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Luiza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Araújo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Costa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2795,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03/12/2025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02/01/2026,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1633/2025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823075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61949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2088006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45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493389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066791"/>
            <a:ext cx="6240145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Eliane</a:t>
            </a:r>
            <a:r>
              <a:rPr dirty="0" sz="1200" spc="4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 spc="4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Freire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2733,</a:t>
            </a:r>
            <a:r>
              <a:rPr dirty="0" sz="1200" spc="39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(quatorze)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12/12/2025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25/12/2025,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BIM:</a:t>
            </a:r>
            <a:r>
              <a:rPr dirty="0" sz="1200" spc="-10" b="1">
                <a:latin typeface="Arial"/>
                <a:cs typeface="Arial"/>
              </a:rPr>
              <a:t>1653/2025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47217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61949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2088006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46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493389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066791"/>
            <a:ext cx="6242050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Vanessa Bastos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Pinto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Gloria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11352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06 </a:t>
            </a:r>
            <a:r>
              <a:rPr dirty="0" sz="1200">
                <a:latin typeface="Arial MT"/>
                <a:cs typeface="Arial MT"/>
              </a:rPr>
              <a:t>(seis)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acordo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09/12/2025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14/12/2025,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1654/2025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47217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83260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0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1911222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47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316604"/>
            <a:ext cx="6229985" cy="10839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893055"/>
            <a:ext cx="6239510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Jussara</a:t>
            </a:r>
            <a:r>
              <a:rPr dirty="0" sz="1200" spc="2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Dias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11954,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Educação, </a:t>
            </a:r>
            <a:r>
              <a:rPr dirty="0" sz="1200" b="1">
                <a:latin typeface="Arial"/>
                <a:cs typeface="Arial"/>
              </a:rPr>
              <a:t>01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(um)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 83,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IV,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10/12/2025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10/12/2025,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1655/2025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29843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83260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0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1911222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48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316604"/>
            <a:ext cx="6229985" cy="10839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893055"/>
            <a:ext cx="6240145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Rebeca</a:t>
            </a:r>
            <a:r>
              <a:rPr dirty="0" sz="1200" spc="4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Costa</a:t>
            </a:r>
            <a:r>
              <a:rPr dirty="0" sz="1200" spc="409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43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11929,</a:t>
            </a:r>
            <a:r>
              <a:rPr dirty="0" sz="1200" spc="409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06/12/2025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05/03/2026,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1658/2025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29843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61949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2088006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49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493389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066791"/>
            <a:ext cx="6240780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Juliana</a:t>
            </a:r>
            <a:r>
              <a:rPr dirty="0" sz="1200" spc="3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Lana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3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18598,</a:t>
            </a:r>
            <a:r>
              <a:rPr dirty="0" sz="1200" spc="29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Sempo,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09/12/2025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07/01/2026,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016/2025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47217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4031615" cy="115062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642745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1200">
              <a:latin typeface="Arial"/>
              <a:cs typeface="Arial"/>
            </a:endParaRPr>
          </a:p>
          <a:p>
            <a:pPr marL="683260">
              <a:lnSpc>
                <a:spcPct val="10000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50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16076" y="2966084"/>
            <a:ext cx="6229985" cy="10839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4542281"/>
            <a:ext cx="6242050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Fabiana de Souza Costa</a:t>
            </a:r>
            <a:r>
              <a:rPr dirty="0" sz="1200" spc="3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Carolino</a:t>
            </a:r>
            <a:r>
              <a:rPr dirty="0" sz="1200">
                <a:latin typeface="Arial MT"/>
                <a:cs typeface="Arial MT"/>
              </a:rPr>
              <a:t>, matrícula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12078, </a:t>
            </a:r>
            <a:r>
              <a:rPr dirty="0" sz="1200" spc="-10">
                <a:latin typeface="Arial MT"/>
                <a:cs typeface="Arial MT"/>
              </a:rPr>
              <a:t>lotada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(dez)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15/12/2025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24/12/2025,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1659/2025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286758" y="594791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298573" y="7871840"/>
            <a:ext cx="2604770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55955">
              <a:lnSpc>
                <a:spcPts val="133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1737486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51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142868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716271"/>
            <a:ext cx="6242050" cy="909319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Barbara</a:t>
            </a:r>
            <a:r>
              <a:rPr dirty="0" sz="1200" spc="38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Valeria</a:t>
            </a:r>
            <a:r>
              <a:rPr dirty="0" sz="1200" spc="3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Clemente</a:t>
            </a:r>
            <a:r>
              <a:rPr dirty="0" sz="1200" spc="3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Pereira</a:t>
            </a:r>
            <a:r>
              <a:rPr dirty="0" sz="1200" spc="3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.Amaral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09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matrícula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3048,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14/12/2025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12/01/2026,</a:t>
            </a:r>
            <a:r>
              <a:rPr dirty="0" sz="1200" spc="3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BIM: </a:t>
            </a:r>
            <a:r>
              <a:rPr dirty="0" sz="1200" spc="-10" b="1">
                <a:latin typeface="Arial"/>
                <a:cs typeface="Arial"/>
              </a:rPr>
              <a:t>087/2025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29843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7871840"/>
            <a:ext cx="2604770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55955">
              <a:lnSpc>
                <a:spcPts val="133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67508" y="2261742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52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667505"/>
            <a:ext cx="6229985" cy="108331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243575"/>
            <a:ext cx="6242050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Fernanda</a:t>
            </a:r>
            <a:r>
              <a:rPr dirty="0" sz="1200" spc="4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Nascimento</a:t>
            </a:r>
            <a:r>
              <a:rPr dirty="0" sz="1200" spc="4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4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Rodrigues</a:t>
            </a:r>
            <a:r>
              <a:rPr dirty="0" sz="1200" spc="44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matrícula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11394,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(um)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acordo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10/12/2025</a:t>
            </a:r>
            <a:r>
              <a:rPr dirty="0" sz="1200" spc="3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10/12/2025,</a:t>
            </a:r>
            <a:r>
              <a:rPr dirty="0" sz="1200" spc="3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BIM: </a:t>
            </a:r>
            <a:r>
              <a:rPr dirty="0" sz="1200" spc="-10" b="1">
                <a:latin typeface="Arial"/>
                <a:cs typeface="Arial"/>
              </a:rPr>
              <a:t>1630/2025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823075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8399144"/>
            <a:ext cx="2604770" cy="55880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55955">
              <a:lnSpc>
                <a:spcPts val="1355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8938217"/>
            <a:ext cx="2604770" cy="54673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55955">
              <a:lnSpc>
                <a:spcPts val="133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24836" y="2438527"/>
            <a:ext cx="3403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4018026"/>
            <a:ext cx="6229985" cy="108331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594095"/>
            <a:ext cx="6239510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Tatiana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Pinheiro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b="1">
                <a:latin typeface="Arial"/>
                <a:cs typeface="Arial"/>
              </a:rPr>
              <a:t>14677,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(quatro)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09/12/2025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12/12/2025,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1631/2025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999858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8764101"/>
            <a:ext cx="2604770" cy="54673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90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55955">
              <a:lnSpc>
                <a:spcPts val="136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2261742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11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844290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417311"/>
            <a:ext cx="6240145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2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Ana</a:t>
            </a:r>
            <a:r>
              <a:rPr dirty="0" sz="1200" spc="3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Claudia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Fernandes</a:t>
            </a:r>
            <a:r>
              <a:rPr dirty="0" sz="1200" spc="3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,</a:t>
            </a:r>
            <a:r>
              <a:rPr dirty="0" sz="1200" spc="3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3510,</a:t>
            </a:r>
            <a:r>
              <a:rPr dirty="0" sz="1200" spc="3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(quatro)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09/12/2025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12/12/2025,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1629/2025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823075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33780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2088006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12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667505"/>
            <a:ext cx="6229985" cy="108331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589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243575"/>
            <a:ext cx="6240780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Daniela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Monteiro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11911,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 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(dez) dias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04/12/2025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13/12/2025,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1628/2025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64895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61949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46173" y="1911222"/>
            <a:ext cx="3361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13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493389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5066791"/>
            <a:ext cx="6239510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Cristina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Borges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Silva,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14537,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lotada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Art.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05/12/2025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02/02/2026,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1626/2025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47217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83260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30"/>
              <a:t> </a:t>
            </a:r>
            <a:r>
              <a:rPr dirty="0"/>
              <a:t>Carlos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0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124836" y="1911222"/>
            <a:ext cx="3403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316604"/>
            <a:ext cx="6229985" cy="10839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893055"/>
            <a:ext cx="6242685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Regina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Lucia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Laginha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Moraes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b="1">
                <a:latin typeface="Arial"/>
                <a:cs typeface="Arial"/>
              </a:rPr>
              <a:t>14465,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lotada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08/12/2025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06/01/2026,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1625/2025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29843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2026-02-05T15:32:29Z</dcterms:created>
  <dcterms:modified xsi:type="dcterms:W3CDTF">2026-02-05T15:32:29Z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2026-02-05T00:00:00Z</vt:filetime>
  </property>
  <property fmtid="{D5CDD505-2E9C-101B-9397-08002B2CF9AE}" pid="5" name="Producer">
    <vt:lpwstr>www.ilovepdf.com</vt:lpwstr>
  </property>
</Properties>
</file>