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22957" y="655066"/>
            <a:ext cx="2793365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5080" indent="286385">
              <a:lnSpc>
                <a:spcPts val="1610"/>
              </a:lnSpc>
              <a:spcBef>
                <a:spcPts val="200"/>
              </a:spcBef>
            </a:pPr>
            <a:r>
              <a:rPr dirty="0" sz="1400" i="1">
                <a:latin typeface="Arial"/>
                <a:cs typeface="Arial"/>
              </a:rPr>
              <a:t>Estado</a:t>
            </a:r>
            <a:r>
              <a:rPr dirty="0" sz="1400" spc="-20" i="1">
                <a:latin typeface="Arial"/>
                <a:cs typeface="Arial"/>
              </a:rPr>
              <a:t> </a:t>
            </a:r>
            <a:r>
              <a:rPr dirty="0" sz="1400" i="1">
                <a:latin typeface="Arial"/>
                <a:cs typeface="Arial"/>
              </a:rPr>
              <a:t>do</a:t>
            </a:r>
            <a:r>
              <a:rPr dirty="0" sz="1400" spc="-20" i="1">
                <a:latin typeface="Arial"/>
                <a:cs typeface="Arial"/>
              </a:rPr>
              <a:t> </a:t>
            </a:r>
            <a:r>
              <a:rPr dirty="0" sz="1400" i="1">
                <a:latin typeface="Arial"/>
                <a:cs typeface="Arial"/>
              </a:rPr>
              <a:t>Rio</a:t>
            </a:r>
            <a:r>
              <a:rPr dirty="0" sz="1400" spc="-20" i="1">
                <a:latin typeface="Arial"/>
                <a:cs typeface="Arial"/>
              </a:rPr>
              <a:t> </a:t>
            </a:r>
            <a:r>
              <a:rPr dirty="0" sz="1400" i="1">
                <a:latin typeface="Arial"/>
                <a:cs typeface="Arial"/>
              </a:rPr>
              <a:t>de</a:t>
            </a:r>
            <a:r>
              <a:rPr dirty="0" sz="1400" spc="-20" i="1">
                <a:latin typeface="Arial"/>
                <a:cs typeface="Arial"/>
              </a:rPr>
              <a:t> </a:t>
            </a:r>
            <a:r>
              <a:rPr dirty="0" sz="1400" spc="-10" i="1">
                <a:latin typeface="Arial"/>
                <a:cs typeface="Arial"/>
              </a:rPr>
              <a:t>Janeiro </a:t>
            </a:r>
            <a:r>
              <a:rPr dirty="0" sz="1400" i="1">
                <a:latin typeface="Arial"/>
                <a:cs typeface="Arial"/>
              </a:rPr>
              <a:t>Prefeitura</a:t>
            </a:r>
            <a:r>
              <a:rPr dirty="0" sz="1400" spc="-40" i="1">
                <a:latin typeface="Arial"/>
                <a:cs typeface="Arial"/>
              </a:rPr>
              <a:t> </a:t>
            </a:r>
            <a:r>
              <a:rPr dirty="0" sz="1400" i="1">
                <a:latin typeface="Arial"/>
                <a:cs typeface="Arial"/>
              </a:rPr>
              <a:t>Municipal</a:t>
            </a:r>
            <a:r>
              <a:rPr dirty="0" sz="1400" spc="-35" i="1">
                <a:latin typeface="Arial"/>
                <a:cs typeface="Arial"/>
              </a:rPr>
              <a:t> </a:t>
            </a:r>
            <a:r>
              <a:rPr dirty="0" sz="1400" i="1">
                <a:latin typeface="Arial"/>
                <a:cs typeface="Arial"/>
              </a:rPr>
              <a:t>de</a:t>
            </a:r>
            <a:r>
              <a:rPr dirty="0" sz="1400" spc="-55" i="1">
                <a:latin typeface="Arial"/>
                <a:cs typeface="Arial"/>
              </a:rPr>
              <a:t> </a:t>
            </a:r>
            <a:r>
              <a:rPr dirty="0" sz="1400" spc="-10" i="1">
                <a:latin typeface="Arial"/>
                <a:cs typeface="Arial"/>
              </a:rPr>
              <a:t>Seropédica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603375" y="1670430"/>
            <a:ext cx="4417060" cy="270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600" b="1">
                <a:latin typeface="Arial"/>
                <a:cs typeface="Arial"/>
              </a:rPr>
              <a:t>PORTARIA</a:t>
            </a:r>
            <a:r>
              <a:rPr dirty="0" sz="1600" spc="-9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Nº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11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 16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JANEIRO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5" b="1">
                <a:latin typeface="Arial"/>
                <a:cs typeface="Arial"/>
              </a:rPr>
              <a:t> </a:t>
            </a:r>
            <a:r>
              <a:rPr dirty="0" sz="1600" spc="-20" b="1">
                <a:latin typeface="Arial"/>
                <a:cs typeface="Arial"/>
              </a:rPr>
              <a:t>2026</a:t>
            </a:r>
            <a:endParaRPr sz="16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27100" y="2435478"/>
            <a:ext cx="6509384" cy="301371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algn="just" marL="12700" marR="13970">
              <a:lnSpc>
                <a:spcPts val="1390"/>
              </a:lnSpc>
              <a:spcBef>
                <a:spcPts val="185"/>
              </a:spcBef>
            </a:pP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4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PREFEITO</a:t>
            </a:r>
            <a:r>
              <a:rPr dirty="0" sz="1200" spc="14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14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14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14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uso</a:t>
            </a:r>
            <a:r>
              <a:rPr dirty="0" sz="1200" spc="14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4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suas</a:t>
            </a:r>
            <a:r>
              <a:rPr dirty="0" sz="1200" spc="14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atribuições</a:t>
            </a:r>
            <a:r>
              <a:rPr dirty="0" sz="1200" spc="12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legais</a:t>
            </a:r>
            <a:r>
              <a:rPr dirty="0" sz="1200" spc="615">
                <a:latin typeface="Arial MT"/>
                <a:cs typeface="Arial MT"/>
              </a:rPr>
              <a:t> </a:t>
            </a:r>
            <a:r>
              <a:rPr dirty="0" sz="1200" spc="-35">
                <a:latin typeface="Arial MT"/>
                <a:cs typeface="Arial MT"/>
              </a:rPr>
              <a:t>e</a:t>
            </a:r>
            <a:r>
              <a:rPr dirty="0" sz="1200" spc="-35">
                <a:latin typeface="Arial MT"/>
                <a:cs typeface="Arial MT"/>
              </a:rPr>
              <a:t>,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considerando 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necessidade de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regulamentar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fiscalizar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cumprimento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 </a:t>
            </a:r>
            <a:r>
              <a:rPr dirty="0" sz="1200" spc="-10">
                <a:latin typeface="Arial MT"/>
                <a:cs typeface="Arial MT"/>
              </a:rPr>
              <a:t>contratos.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200">
              <a:latin typeface="Arial MT"/>
              <a:cs typeface="Arial MT"/>
            </a:endParaRPr>
          </a:p>
          <a:p>
            <a:pPr algn="just" marL="104139" marR="5715" indent="30480">
              <a:lnSpc>
                <a:spcPts val="1370"/>
              </a:lnSpc>
            </a:pPr>
            <a:r>
              <a:rPr dirty="0" sz="1200">
                <a:latin typeface="Arial MT"/>
                <a:cs typeface="Arial MT"/>
              </a:rPr>
              <a:t>ESTABELECE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COMISSÃO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FISCALIZAÇÃO</a:t>
            </a:r>
            <a:r>
              <a:rPr dirty="0" sz="1200" spc="4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ATA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REGISTRO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PREÇOS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Nº </a:t>
            </a:r>
            <a:r>
              <a:rPr dirty="0" sz="1200" b="1">
                <a:latin typeface="Arial"/>
                <a:cs typeface="Arial"/>
              </a:rPr>
              <a:t>033/2024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REFERENTE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AO PROCESSO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ADMINISTRATIVO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19157/2025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-</a:t>
            </a:r>
            <a:r>
              <a:rPr dirty="0" sz="1200" spc="3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R11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COMPRA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REVENDA</a:t>
            </a:r>
            <a:r>
              <a:rPr dirty="0" sz="1200" spc="165" b="1">
                <a:latin typeface="Arial"/>
                <a:cs typeface="Arial"/>
              </a:rPr>
              <a:t>  </a:t>
            </a:r>
            <a:r>
              <a:rPr dirty="0" sz="1200" spc="-20" b="1">
                <a:latin typeface="Arial"/>
                <a:cs typeface="Arial"/>
              </a:rPr>
              <a:t>LTDA.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95"/>
              </a:spcBef>
            </a:pPr>
            <a:endParaRPr sz="1200">
              <a:latin typeface="Arial"/>
              <a:cs typeface="Arial"/>
            </a:endParaRPr>
          </a:p>
          <a:p>
            <a:pPr algn="r" marR="10795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00">
              <a:latin typeface="Arial"/>
              <a:cs typeface="Arial"/>
            </a:endParaRPr>
          </a:p>
          <a:p>
            <a:pPr algn="just" marL="12700" marR="5080">
              <a:lnSpc>
                <a:spcPct val="95900"/>
              </a:lnSpc>
              <a:spcBef>
                <a:spcPts val="5"/>
              </a:spcBef>
            </a:pPr>
            <a:r>
              <a:rPr dirty="0" sz="1200">
                <a:latin typeface="Arial MT"/>
                <a:cs typeface="Arial MT"/>
              </a:rPr>
              <a:t>Art.1º-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DESIGNAR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abaixo,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compor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Comissão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 Fiscalização,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contrato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033/2024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referente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administrativo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nº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19157/2025,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cujo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objeto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CONTRATAÇÃO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EMPRESA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FORNECIMENTO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MATERIAL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LIMPEZA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ATENDER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AS </a:t>
            </a:r>
            <a:r>
              <a:rPr dirty="0" sz="1200">
                <a:latin typeface="Arial MT"/>
                <a:cs typeface="Arial MT"/>
              </a:rPr>
              <a:t>UNIDADES</a:t>
            </a:r>
            <a:r>
              <a:rPr dirty="0" sz="1200" spc="114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2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3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12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14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ADMINISTRAÇÃO</a:t>
            </a:r>
            <a:r>
              <a:rPr dirty="0" sz="1200" spc="12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3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MUNICÍPIO</a:t>
            </a:r>
            <a:r>
              <a:rPr dirty="0" sz="1200" spc="135">
                <a:latin typeface="Arial MT"/>
                <a:cs typeface="Arial MT"/>
              </a:rPr>
              <a:t>  </a:t>
            </a:r>
            <a:r>
              <a:rPr dirty="0" sz="1200" spc="-35">
                <a:latin typeface="Arial MT"/>
                <a:cs typeface="Arial MT"/>
              </a:rPr>
              <a:t>DE </a:t>
            </a:r>
            <a:r>
              <a:rPr dirty="0" sz="1200" spc="-10">
                <a:latin typeface="Arial MT"/>
                <a:cs typeface="Arial MT"/>
              </a:rPr>
              <a:t>SEROPÉDICA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5768085"/>
            <a:ext cx="3771900" cy="38227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241300" marR="5080" indent="-228600">
              <a:lnSpc>
                <a:spcPts val="1370"/>
              </a:lnSpc>
              <a:spcBef>
                <a:spcPts val="204"/>
              </a:spcBef>
            </a:pPr>
            <a:r>
              <a:rPr dirty="0" sz="1200">
                <a:latin typeface="Arial MT"/>
                <a:cs typeface="Arial MT"/>
              </a:rPr>
              <a:t>1)</a:t>
            </a:r>
            <a:r>
              <a:rPr dirty="0" sz="1200" spc="3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MARCOS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JEAN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OLIVEIRA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SILVA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JUNIOR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- </a:t>
            </a:r>
            <a:r>
              <a:rPr dirty="0" sz="1200">
                <a:latin typeface="Arial MT"/>
                <a:cs typeface="Arial MT"/>
              </a:rPr>
              <a:t>TECNOLOGIA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INFORMÁTICA;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618990" y="5768085"/>
            <a:ext cx="241681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MATR290433389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-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DIRETOR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706932" y="6292341"/>
            <a:ext cx="54622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2)</a:t>
            </a:r>
            <a:r>
              <a:rPr dirty="0" sz="1200" spc="3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CATIANE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CARVALHO - MATR.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-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290435332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DIRETOR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PESSOAL.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27100" y="6993762"/>
            <a:ext cx="6507480" cy="38544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90"/>
              </a:lnSpc>
              <a:spcBef>
                <a:spcPts val="185"/>
              </a:spcBef>
            </a:pPr>
            <a:r>
              <a:rPr dirty="0" sz="1200">
                <a:latin typeface="Arial MT"/>
                <a:cs typeface="Arial MT"/>
              </a:rPr>
              <a:t>Art.2º-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portaria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entra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vigor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data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publicação,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revogando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as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disposições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contrário.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27100" y="7871840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691764" y="8920733"/>
            <a:ext cx="2178050" cy="38227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262890" marR="5080" indent="-250825">
              <a:lnSpc>
                <a:spcPts val="1370"/>
              </a:lnSpc>
              <a:spcBef>
                <a:spcPts val="200"/>
              </a:spcBef>
            </a:pPr>
            <a:r>
              <a:rPr dirty="0" sz="1200" b="1">
                <a:latin typeface="Arial"/>
                <a:cs typeface="Arial"/>
              </a:rPr>
              <a:t>LUCAS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DUTRA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SANTOS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11" name="object 11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2280" y="342899"/>
            <a:ext cx="863600" cy="1004570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725795" y="269874"/>
            <a:ext cx="1411604" cy="8763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Gyslaine</dc:creator>
  <dcterms:created xsi:type="dcterms:W3CDTF">2026-02-05T15:58:22Z</dcterms:created>
  <dcterms:modified xsi:type="dcterms:W3CDTF">2026-02-05T15:58:22Z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2026-02-05T00:00:00Z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2026-02-05T00:00:00Z</vt:filetime>
  </property>
  <property fmtid="{D5CDD505-2E9C-101B-9397-08002B2CF9AE}" pid="5" name="Producer">
    <vt:lpwstr>www.ilovepdf.com</vt:lpwstr>
  </property>
</Properties>
</file>