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447925" y="1087881"/>
            <a:ext cx="2665095" cy="8045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2700" marR="5080">
              <a:lnSpc>
                <a:spcPts val="2500"/>
              </a:lnSpc>
              <a:spcBef>
                <a:spcPts val="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0" b="1">
                <a:latin typeface="Arial"/>
                <a:cs typeface="Arial"/>
              </a:rPr>
              <a:t> 012/2026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2296236"/>
            <a:ext cx="5431155" cy="2336800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algn="just" marL="12700" marR="11430">
              <a:lnSpc>
                <a:spcPct val="143100"/>
              </a:lnSpc>
              <a:spcBef>
                <a:spcPts val="8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considerando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45700"/>
              </a:lnSpc>
              <a:spcBef>
                <a:spcPts val="770"/>
              </a:spcBef>
            </a:pPr>
            <a:r>
              <a:rPr dirty="0" sz="1000">
                <a:latin typeface="Arial MT"/>
                <a:cs typeface="Arial MT"/>
              </a:rPr>
              <a:t>ESTABELECE COMISSÃO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CUMPRIMENTO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ADESÃO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 </a:t>
            </a:r>
            <a:r>
              <a:rPr dirty="0" sz="1000" spc="-25">
                <a:latin typeface="Arial MT"/>
                <a:cs typeface="Arial MT"/>
              </a:rPr>
              <a:t>ATA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3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19.176/2025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1000">
              <a:latin typeface="Calibri"/>
              <a:cs typeface="Calibri"/>
            </a:endParaRPr>
          </a:p>
          <a:p>
            <a:pPr algn="r" marR="9525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6985">
              <a:lnSpc>
                <a:spcPct val="144000"/>
              </a:lnSpc>
              <a:spcBef>
                <a:spcPts val="795"/>
              </a:spcBef>
            </a:pPr>
            <a:r>
              <a:rPr dirty="0" sz="1000">
                <a:latin typeface="Arial MT"/>
                <a:cs typeface="Arial MT"/>
              </a:rPr>
              <a:t>Art.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1º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DESIGNAR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3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servidores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abaixo</a:t>
            </a:r>
            <a:r>
              <a:rPr dirty="0" sz="1000" spc="3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compor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409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3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3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37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termos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adesão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ATA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004/2025</a:t>
            </a:r>
            <a:r>
              <a:rPr dirty="0" sz="1000">
                <a:latin typeface="Arial MT"/>
                <a:cs typeface="Arial MT"/>
              </a:rPr>
              <a:t>,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onde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é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contratação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especializada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fornecimento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acervo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bibliográfico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nacional.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524127" y="5069839"/>
            <a:ext cx="4218305" cy="76200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33655">
              <a:lnSpc>
                <a:spcPct val="100000"/>
              </a:lnSpc>
              <a:spcBef>
                <a:spcPts val="110"/>
              </a:spcBef>
            </a:pPr>
            <a:r>
              <a:rPr dirty="0" sz="900">
                <a:latin typeface="Arial MT"/>
                <a:cs typeface="Arial MT"/>
              </a:rPr>
              <a:t>Brayan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Santos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Assessor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Relações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Institucionais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290433526</a:t>
            </a:r>
            <a:endParaRPr sz="900">
              <a:latin typeface="Arial MT"/>
              <a:cs typeface="Arial MT"/>
            </a:endParaRPr>
          </a:p>
          <a:p>
            <a:pPr marL="12700" marR="331470">
              <a:lnSpc>
                <a:spcPct val="217800"/>
              </a:lnSpc>
            </a:pPr>
            <a:r>
              <a:rPr dirty="0" sz="900">
                <a:latin typeface="Arial MT"/>
                <a:cs typeface="Arial MT"/>
              </a:rPr>
              <a:t>Gilliane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Rocha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Dias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Biblioteca –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204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290433588 </a:t>
            </a:r>
            <a:r>
              <a:rPr dirty="0" sz="900">
                <a:latin typeface="Arial MT"/>
                <a:cs typeface="Arial MT"/>
              </a:rPr>
              <a:t>Renata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Pereira</a:t>
            </a:r>
            <a:r>
              <a:rPr dirty="0" sz="900" spc="-1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Siqueira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Ferrari 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Professor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Doc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II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40h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23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14030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066596" y="6284416"/>
            <a:ext cx="5427980" cy="6877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10795">
              <a:lnSpc>
                <a:spcPct val="112000"/>
              </a:lnSpc>
              <a:spcBef>
                <a:spcPts val="9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9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9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000">
              <a:latin typeface="Arial MT"/>
              <a:cs typeface="Arial MT"/>
            </a:endParaRPr>
          </a:p>
          <a:p>
            <a:pPr marL="3436620">
              <a:lnSpc>
                <a:spcPct val="100000"/>
              </a:lnSpc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20 de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884170" y="7824291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2026-02-05T16:02:41Z</dcterms:created>
  <dcterms:modified xsi:type="dcterms:W3CDTF">2026-02-05T16:02:41Z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2026-02-05T00:00:00Z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2026-02-05T00:00:00Z</vt:filetime>
  </property>
  <property fmtid="{D5CDD505-2E9C-101B-9397-08002B2CF9AE}" pid="5" name="Producer">
    <vt:lpwstr>www.ilovepdf.com</vt:lpwstr>
  </property>
</Properties>
</file>