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013/2026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20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5700" cy="14668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EDUARDO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HENRIQUE</a:t>
            </a:r>
            <a:r>
              <a:rPr dirty="0" sz="1400" spc="16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XAVIER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DA </a:t>
            </a:r>
            <a:r>
              <a:rPr dirty="0" sz="1400" b="1">
                <a:latin typeface="Arial"/>
                <a:cs typeface="Arial"/>
              </a:rPr>
              <a:t>SILVA,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11916,</a:t>
            </a:r>
            <a:r>
              <a:rPr dirty="0" sz="1400" spc="8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DE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3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365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sessenta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Regime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08/01/2026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processo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19075/2025.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2026-02-11T18:15:45Z</dcterms:created>
  <dcterms:modified xsi:type="dcterms:W3CDTF">2026-02-11T18:15:45Z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