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048/2026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09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VALÉRIA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AZEVEDO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PACHECO,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2810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365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sessenta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02/02/2026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216/2026.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3047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2026-02-11T18:36:09Z</dcterms:created>
  <dcterms:modified xsi:type="dcterms:W3CDTF">2026-02-11T18:36:09Z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