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925" y="1087881"/>
            <a:ext cx="2665095" cy="4870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1972182"/>
            <a:ext cx="5431155" cy="37299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20" b="1">
                <a:latin typeface="Arial"/>
                <a:cs typeface="Arial"/>
              </a:rPr>
              <a:t>07/26</a:t>
            </a:r>
            <a:endParaRPr sz="1000">
              <a:latin typeface="Arial"/>
              <a:cs typeface="Arial"/>
            </a:endParaRPr>
          </a:p>
          <a:p>
            <a:pPr algn="just" marL="12700" marR="10795">
              <a:lnSpc>
                <a:spcPct val="144100"/>
              </a:lnSpc>
              <a:spcBef>
                <a:spcPts val="81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marL="12700" marR="8890">
              <a:lnSpc>
                <a:spcPct val="1457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7819/2024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3000"/>
              </a:lnSpc>
              <a:spcBef>
                <a:spcPts val="825"/>
              </a:spcBef>
            </a:pPr>
            <a:r>
              <a:rPr dirty="0" sz="1000" spc="5">
                <a:latin typeface="Arial MT"/>
                <a:cs typeface="Arial MT"/>
              </a:rPr>
              <a:t>Art.</a:t>
            </a:r>
            <a:r>
              <a:rPr dirty="0" sz="1000" spc="39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1º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DESIGNAR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os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servidores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para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compor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Comissão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0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Fiscalização</a:t>
            </a:r>
            <a:r>
              <a:rPr dirty="0" sz="1000" spc="3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 </a:t>
            </a:r>
            <a:r>
              <a:rPr dirty="0" sz="1000" spc="-5">
                <a:latin typeface="Arial MT"/>
                <a:cs typeface="Arial MT"/>
              </a:rPr>
              <a:t>cumprimento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aos</a:t>
            </a:r>
            <a:r>
              <a:rPr dirty="0" sz="1000" spc="-9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termos</a:t>
            </a:r>
            <a:r>
              <a:rPr dirty="0" sz="1000" spc="-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contrato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7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030A/2025</a:t>
            </a:r>
            <a:r>
              <a:rPr dirty="0" sz="1000" spc="-5">
                <a:latin typeface="Arial MT"/>
                <a:cs typeface="Arial MT"/>
              </a:rPr>
              <a:t>,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onde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é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contratação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7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empresa</a:t>
            </a:r>
            <a:r>
              <a:rPr dirty="0" sz="1000">
                <a:latin typeface="Arial MT"/>
                <a:cs typeface="Arial MT"/>
              </a:rPr>
              <a:t> visando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aquisição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parcelada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fogões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industriais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com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forno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e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sem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forno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linha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comercial,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que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fazem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entre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-15">
                <a:latin typeface="Arial MT"/>
                <a:cs typeface="Arial MT"/>
              </a:rPr>
              <a:t>si</a:t>
            </a:r>
            <a:r>
              <a:rPr dirty="0" sz="1000" spc="35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MUNICÍPIO</a:t>
            </a:r>
            <a:r>
              <a:rPr dirty="0" sz="1000" spc="34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DE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SEROPÉDICA</a:t>
            </a:r>
            <a:r>
              <a:rPr dirty="0" sz="1000" spc="35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e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a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empresa</a:t>
            </a:r>
            <a:r>
              <a:rPr dirty="0" sz="1000" spc="335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T.J.D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SERVIÇOS</a:t>
            </a:r>
            <a:r>
              <a:rPr dirty="0" sz="1000" spc="34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E</a:t>
            </a:r>
            <a:r>
              <a:rPr dirty="0" sz="1000">
                <a:latin typeface="Arial MT"/>
                <a:cs typeface="Arial MT"/>
              </a:rPr>
              <a:t> NEGÓCIOS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COMERCIAIS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LTDA,</a:t>
            </a:r>
            <a:r>
              <a:rPr dirty="0" sz="1000" spc="-10">
                <a:latin typeface="Arial MT"/>
                <a:cs typeface="Arial MT"/>
              </a:rPr>
              <a:t> sob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5">
                <a:latin typeface="Arial MT"/>
                <a:cs typeface="Arial MT"/>
              </a:rPr>
              <a:t>o</a:t>
            </a:r>
            <a:r>
              <a:rPr dirty="0" sz="1000">
                <a:latin typeface="Arial MT"/>
                <a:cs typeface="Arial MT"/>
              </a:rPr>
              <a:t> </a:t>
            </a:r>
            <a:r>
              <a:rPr dirty="0" sz="1000" spc="-5">
                <a:latin typeface="Arial MT"/>
                <a:cs typeface="Arial MT"/>
              </a:rPr>
              <a:t>CNPJ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5" b="1">
                <a:latin typeface="Arial"/>
                <a:cs typeface="Arial"/>
              </a:rPr>
              <a:t>nº:</a:t>
            </a:r>
            <a:r>
              <a:rPr dirty="0" sz="1000" spc="10" b="1">
                <a:latin typeface="Arial"/>
                <a:cs typeface="Arial"/>
              </a:rPr>
              <a:t> </a:t>
            </a:r>
            <a:r>
              <a:rPr dirty="0" sz="1000" spc="-5" b="1">
                <a:latin typeface="Arial"/>
                <a:cs typeface="Arial"/>
              </a:rPr>
              <a:t>42.667.205/0001-75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000">
              <a:latin typeface="Arial"/>
              <a:cs typeface="Arial"/>
            </a:endParaRPr>
          </a:p>
          <a:p>
            <a:pPr marL="268605" marR="251460" indent="-12700">
              <a:lnSpc>
                <a:spcPts val="1390"/>
              </a:lnSpc>
            </a:pPr>
            <a:r>
              <a:rPr dirty="0" sz="900">
                <a:latin typeface="Arial MT"/>
                <a:cs typeface="Arial MT"/>
              </a:rPr>
              <a:t>Maura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Maria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Lopes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Costa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Supervisora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Gerência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5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Alimentação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290433710 </a:t>
            </a:r>
            <a:r>
              <a:rPr dirty="0" sz="900">
                <a:latin typeface="Arial MT"/>
                <a:cs typeface="Arial MT"/>
              </a:rPr>
              <a:t>Fabiana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Pimenta</a:t>
            </a:r>
            <a:r>
              <a:rPr dirty="0" sz="900" spc="4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Arial MT"/>
                <a:cs typeface="Arial MT"/>
              </a:rPr>
              <a:t>Diretora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Materiais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290433324</a:t>
            </a:r>
            <a:endParaRPr sz="1000">
              <a:latin typeface="Arial MT"/>
              <a:cs typeface="Arial MT"/>
            </a:endParaRPr>
          </a:p>
          <a:p>
            <a:pPr marL="268605">
              <a:lnSpc>
                <a:spcPts val="1330"/>
              </a:lnSpc>
            </a:pPr>
            <a:r>
              <a:rPr dirty="0" sz="900">
                <a:latin typeface="Arial MT"/>
                <a:cs typeface="Arial MT"/>
              </a:rPr>
              <a:t>Selma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Nascimento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Nutrição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900">
                <a:latin typeface="Arial MT"/>
                <a:cs typeface="Arial MT"/>
              </a:rPr>
              <a:t>Matrícula: </a:t>
            </a:r>
            <a:r>
              <a:rPr dirty="0" sz="900" spc="-10">
                <a:latin typeface="Arial MT"/>
                <a:cs typeface="Arial MT"/>
              </a:rPr>
              <a:t>290433535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6596" y="6095440"/>
            <a:ext cx="5427345" cy="687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9525">
              <a:lnSpc>
                <a:spcPct val="112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000">
              <a:latin typeface="Arial MT"/>
              <a:cs typeface="Arial MT"/>
            </a:endParaRPr>
          </a:p>
          <a:p>
            <a:pPr marL="343662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09 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84170" y="7631759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2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2026-02-11T18:40:57Z</dcterms:created>
  <dcterms:modified xsi:type="dcterms:W3CDTF">2026-02-11T18:40:57Z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2026-02-11T00:00:00Z</vt:filetime>
  </property>
  <property fmtid="{D5CDD505-2E9C-101B-9397-08002B2CF9AE}" pid="5" name="Producer">
    <vt:lpwstr>www.ilovepdf.com</vt:lpwstr>
  </property>
</Properties>
</file>