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941" y="427735"/>
            <a:ext cx="258572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20876" y="1689861"/>
            <a:ext cx="530415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049/2026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09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533"/>
            <a:ext cx="6239510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0897" y="3672966"/>
            <a:ext cx="1194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642"/>
            <a:ext cx="6238240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20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0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2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04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1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(a</a:t>
            </a:r>
            <a:r>
              <a:rPr dirty="0" sz="1400" b="1">
                <a:latin typeface="Arial"/>
                <a:cs typeface="Arial"/>
              </a:rPr>
              <a:t>)</a:t>
            </a:r>
            <a:r>
              <a:rPr dirty="0" sz="1400" spc="204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MÁRCIA</a:t>
            </a:r>
            <a:r>
              <a:rPr dirty="0" sz="1400" spc="200" b="1">
                <a:latin typeface="Arial"/>
                <a:cs typeface="Arial"/>
              </a:rPr>
              <a:t>  </a:t>
            </a:r>
            <a:r>
              <a:rPr dirty="0" sz="1400" b="1">
                <a:latin typeface="Arial"/>
                <a:cs typeface="Arial"/>
              </a:rPr>
              <a:t>LIMA</a:t>
            </a:r>
            <a:r>
              <a:rPr dirty="0" sz="1400" spc="185" b="1">
                <a:latin typeface="Arial"/>
                <a:cs typeface="Arial"/>
              </a:rPr>
              <a:t>  </a:t>
            </a:r>
            <a:r>
              <a:rPr dirty="0" sz="1400" spc="-10" b="1">
                <a:latin typeface="Arial"/>
                <a:cs typeface="Arial"/>
              </a:rPr>
              <a:t>MEDEIROS </a:t>
            </a:r>
            <a:r>
              <a:rPr dirty="0" sz="1400" b="1">
                <a:latin typeface="Arial"/>
                <a:cs typeface="Arial"/>
              </a:rPr>
              <a:t>RODRIGUES,</a:t>
            </a:r>
            <a:r>
              <a:rPr dirty="0" sz="1400" spc="6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12441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1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29/01/2026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282/2026.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739" y="6526148"/>
            <a:ext cx="31013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007" y="7680197"/>
            <a:ext cx="253301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2026-02-11T18:48:48Z</dcterms:created>
  <dcterms:modified xsi:type="dcterms:W3CDTF">2026-02-11T18:48:48Z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2026-02-11T00:00:00Z</vt:filetime>
  </property>
  <property fmtid="{D5CDD505-2E9C-101B-9397-08002B2CF9AE}" pid="5" name="Producer">
    <vt:lpwstr>www.ilovepdf.com</vt:lpwstr>
  </property>
</Properties>
</file>