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843904" y="636904"/>
            <a:ext cx="1350009" cy="8382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38526" y="449071"/>
            <a:ext cx="279400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 indent="386715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 </a:t>
            </a:r>
            <a:r>
              <a:rPr dirty="0" sz="1400">
                <a:latin typeface="Arial MT"/>
                <a:cs typeface="Arial MT"/>
              </a:rPr>
              <a:t>Prefeitura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28319" y="1528317"/>
            <a:ext cx="6509384" cy="48266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4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 052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10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FEVEREIRO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60"/>
              </a:spcBef>
            </a:pPr>
            <a:endParaRPr sz="1600">
              <a:latin typeface="Arial"/>
              <a:cs typeface="Arial"/>
            </a:endParaRPr>
          </a:p>
          <a:p>
            <a:pPr algn="just" marL="12700" marR="12065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PREFEITO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uso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suas</a:t>
            </a:r>
            <a:r>
              <a:rPr dirty="0" sz="1200" spc="13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atribuições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legais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e, </a:t>
            </a:r>
            <a:r>
              <a:rPr dirty="0" sz="1200">
                <a:latin typeface="Arial MT"/>
                <a:cs typeface="Arial MT"/>
              </a:rPr>
              <a:t>considerando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necessidade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regulamentar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cumprimento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contratos.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 algn="just" marL="102235" marR="5080" indent="-9525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ESTABELECE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FISCALIZAÇÃO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REFERENTE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ADESÃO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ATA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REGISTRO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PREÇOS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033/2024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ADMINISTRATIVO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19.167/2025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– </a:t>
            </a:r>
            <a:r>
              <a:rPr dirty="0" sz="1200">
                <a:latin typeface="Arial MT"/>
                <a:cs typeface="Arial MT"/>
              </a:rPr>
              <a:t>R11 COMPRA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REVENDA </a:t>
            </a:r>
            <a:r>
              <a:rPr dirty="0" sz="1200" spc="-20">
                <a:latin typeface="Arial MT"/>
                <a:cs typeface="Arial MT"/>
              </a:rPr>
              <a:t>LTDA.</a:t>
            </a:r>
            <a:endParaRPr sz="1200">
              <a:latin typeface="Arial MT"/>
              <a:cs typeface="Arial MT"/>
            </a:endParaRPr>
          </a:p>
          <a:p>
            <a:pPr algn="r" marR="5715">
              <a:lnSpc>
                <a:spcPct val="100000"/>
              </a:lnSpc>
              <a:spcBef>
                <a:spcPts val="1285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715">
              <a:lnSpc>
                <a:spcPts val="1380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Art.1º-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DESIGNAR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abaixo, para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compor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 Comissão de Fiscalização, referente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adesão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033/2024,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referente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administrativo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19.167/2025,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cujo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objeto </a:t>
            </a:r>
            <a:r>
              <a:rPr dirty="0" sz="1200">
                <a:latin typeface="Arial MT"/>
                <a:cs typeface="Arial MT"/>
              </a:rPr>
              <a:t>CONTRATAÇÃO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EMPRESA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FORNECIMENTO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MATERIAL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LIMPEZA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PARA </a:t>
            </a:r>
            <a:r>
              <a:rPr dirty="0" sz="1200">
                <a:latin typeface="Arial MT"/>
                <a:cs typeface="Arial MT"/>
              </a:rPr>
              <a:t>ATENDER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UNIDADES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SUPRIMENTO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MUNICIPIO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SEROPÉDICA.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70"/>
              </a:spcBef>
            </a:pPr>
            <a:endParaRPr sz="1200">
              <a:latin typeface="Arial MT"/>
              <a:cs typeface="Arial MT"/>
            </a:endParaRPr>
          </a:p>
          <a:p>
            <a:pPr marL="649605" indent="-228600">
              <a:lnSpc>
                <a:spcPct val="100000"/>
              </a:lnSpc>
              <a:buAutoNum type="arabicParenR"/>
              <a:tabLst>
                <a:tab pos="649605" algn="l"/>
              </a:tabLst>
            </a:pPr>
            <a:r>
              <a:rPr dirty="0" sz="1200">
                <a:latin typeface="Arial MT"/>
                <a:cs typeface="Arial MT"/>
              </a:rPr>
              <a:t>FÁBIO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VILLER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SOARES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COSTA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</a:t>
            </a:r>
            <a:r>
              <a:rPr dirty="0" sz="1200">
                <a:latin typeface="Times New Roman"/>
                <a:cs typeface="Times New Roman"/>
              </a:rPr>
              <a:t>.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Arial MT"/>
                <a:cs typeface="Arial MT"/>
              </a:rPr>
              <a:t>14.556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ASSESSOR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ESPECIAL;</a:t>
            </a:r>
            <a:endParaRPr sz="1200">
              <a:latin typeface="Arial MT"/>
              <a:cs typeface="Arial MT"/>
            </a:endParaRPr>
          </a:p>
          <a:p>
            <a:pPr marL="649605" indent="-228600">
              <a:lnSpc>
                <a:spcPct val="100000"/>
              </a:lnSpc>
              <a:spcBef>
                <a:spcPts val="1330"/>
              </a:spcBef>
              <a:buAutoNum type="arabicParenR"/>
              <a:tabLst>
                <a:tab pos="649605" algn="l"/>
              </a:tabLst>
            </a:pPr>
            <a:r>
              <a:rPr dirty="0" sz="1200">
                <a:latin typeface="Arial MT"/>
                <a:cs typeface="Arial MT"/>
              </a:rPr>
              <a:t>ALINE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FERREIRA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PEQUENO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MATR.17.589 -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CHEFE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GABINETE;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Arial MT"/>
              <a:cs typeface="Arial MT"/>
            </a:endParaRPr>
          </a:p>
          <a:p>
            <a:pPr algn="just" marL="12700" marR="1016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Art.2º-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entra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vigor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data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publicação,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revogando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disposições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contrário.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28319" y="6847712"/>
            <a:ext cx="26612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693035" y="7899272"/>
            <a:ext cx="2174240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2755" y="509904"/>
            <a:ext cx="930275" cy="10045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2026-02-11T18:57:09Z</dcterms:created>
  <dcterms:modified xsi:type="dcterms:W3CDTF">2026-02-11T18:57:09Z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2026-02-10T00:00:00Z</vt:filetime>
  </property>
  <property fmtid="{D5CDD505-2E9C-101B-9397-08002B2CF9AE}" pid="3" name="Creator">
    <vt:lpwstr>Microsoft® Word 2013</vt:lpwstr>
  </property>
  <property fmtid="{D5CDD505-2E9C-101B-9397-08002B2CF9AE}" pid="4" name="LastSaved">
    <vt:filetime>2026-02-11T00:00:00Z</vt:filetime>
  </property>
  <property fmtid="{D5CDD505-2E9C-101B-9397-08002B2CF9AE}" pid="5" name="Producer">
    <vt:lpwstr>Microsoft® Word 2013</vt:lpwstr>
  </property>
</Properties>
</file>