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90597" y="1087881"/>
            <a:ext cx="2665095" cy="4870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000" b="1">
                <a:latin typeface="Arial"/>
                <a:cs typeface="Arial"/>
              </a:rPr>
              <a:t>ESTADO DO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RIO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JANEIRO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35045" y="454173"/>
            <a:ext cx="581025" cy="61554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6596" y="1972182"/>
            <a:ext cx="5520055" cy="46335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000" b="1">
                <a:latin typeface="Arial"/>
                <a:cs typeface="Arial"/>
              </a:rPr>
              <a:t>PORTARIA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spc="-20" b="1">
                <a:latin typeface="Arial"/>
                <a:cs typeface="Arial"/>
              </a:rPr>
              <a:t>45/26</a:t>
            </a:r>
            <a:endParaRPr sz="1000">
              <a:latin typeface="Arial"/>
              <a:cs typeface="Arial"/>
            </a:endParaRPr>
          </a:p>
          <a:p>
            <a:pPr algn="just" marL="12700" marR="7620">
              <a:lnSpc>
                <a:spcPct val="144100"/>
              </a:lnSpc>
              <a:spcBef>
                <a:spcPts val="815"/>
              </a:spcBef>
            </a:pP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Estado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Rio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Janeiro,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suas </a:t>
            </a:r>
            <a:r>
              <a:rPr dirty="0" sz="1000">
                <a:latin typeface="Arial MT"/>
                <a:cs typeface="Arial MT"/>
              </a:rPr>
              <a:t>atribuições</a:t>
            </a:r>
            <a:r>
              <a:rPr dirty="0" sz="1000" spc="2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e,</a:t>
            </a:r>
            <a:r>
              <a:rPr dirty="0" sz="1000" spc="2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considerando</a:t>
            </a:r>
            <a:r>
              <a:rPr dirty="0" sz="1000" spc="2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25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necessidade</a:t>
            </a:r>
            <a:r>
              <a:rPr dirty="0" sz="1000" spc="25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regulamentar</a:t>
            </a:r>
            <a:r>
              <a:rPr dirty="0" sz="1000" spc="2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2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fiscalizar</a:t>
            </a:r>
            <a:r>
              <a:rPr dirty="0" sz="1000" spc="2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5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22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dos </a:t>
            </a:r>
            <a:r>
              <a:rPr dirty="0" sz="1000" spc="-10">
                <a:latin typeface="Arial MT"/>
                <a:cs typeface="Arial MT"/>
              </a:rPr>
              <a:t>contratos.</a:t>
            </a:r>
            <a:endParaRPr sz="1000">
              <a:latin typeface="Arial MT"/>
              <a:cs typeface="Arial MT"/>
            </a:endParaRPr>
          </a:p>
          <a:p>
            <a:pPr marL="12700" marR="6350">
              <a:lnSpc>
                <a:spcPct val="145700"/>
              </a:lnSpc>
              <a:spcBef>
                <a:spcPts val="775"/>
              </a:spcBef>
            </a:pPr>
            <a:r>
              <a:rPr dirty="0" sz="1000">
                <a:latin typeface="Arial MT"/>
                <a:cs typeface="Arial MT"/>
              </a:rPr>
              <a:t>ESTABELECE</a:t>
            </a:r>
            <a:r>
              <a:rPr dirty="0" sz="1000" spc="2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2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29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2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2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5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2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254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CONTRATO </a:t>
            </a:r>
            <a:r>
              <a:rPr dirty="0" sz="1000">
                <a:latin typeface="Arial MT"/>
                <a:cs typeface="Arial MT"/>
              </a:rPr>
              <a:t>REFERENTE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PROCESSO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ADMINISTRATIVO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</a:t>
            </a:r>
            <a:r>
              <a:rPr dirty="0" sz="1100">
                <a:latin typeface="Calibri"/>
                <a:cs typeface="Calibri"/>
              </a:rPr>
              <a:t>º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1644/2025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10">
                <a:latin typeface="Arial MT"/>
                <a:cs typeface="Arial MT"/>
              </a:rPr>
              <a:t>RESOLVE:</a:t>
            </a:r>
            <a:endParaRPr sz="1000">
              <a:latin typeface="Arial MT"/>
              <a:cs typeface="Arial MT"/>
            </a:endParaRPr>
          </a:p>
          <a:p>
            <a:pPr algn="just" marL="12700" marR="5080">
              <a:lnSpc>
                <a:spcPct val="143000"/>
              </a:lnSpc>
              <a:spcBef>
                <a:spcPts val="825"/>
              </a:spcBef>
            </a:pPr>
            <a:r>
              <a:rPr dirty="0" sz="1000" spc="5">
                <a:latin typeface="Arial MT"/>
                <a:cs typeface="Arial MT"/>
              </a:rPr>
              <a:t>Art.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1º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DESIGNAR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os</a:t>
            </a:r>
            <a:r>
              <a:rPr dirty="0" sz="1000" spc="-6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servidores</a:t>
            </a:r>
            <a:r>
              <a:rPr dirty="0" sz="1000" spc="-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para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compor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a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Comissão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cumprimento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aos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 contrato de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25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058/2025</a:t>
            </a:r>
            <a:r>
              <a:rPr dirty="0" sz="1000" spc="-5">
                <a:latin typeface="Arial MT"/>
                <a:cs typeface="Arial MT"/>
              </a:rPr>
              <a:t>,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onde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o</a:t>
            </a:r>
            <a:r>
              <a:rPr dirty="0" sz="1000">
                <a:latin typeface="Arial MT"/>
                <a:cs typeface="Arial MT"/>
              </a:rPr>
              <a:t> objeto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é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a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contratação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 </a:t>
            </a:r>
            <a:r>
              <a:rPr dirty="0" sz="1000" spc="-10">
                <a:latin typeface="Arial MT"/>
                <a:cs typeface="Arial MT"/>
              </a:rPr>
              <a:t>empresa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especializada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para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a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construção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uma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Escola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Municipal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13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salas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aulas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padrão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FNDE,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bairro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jardim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Maracanã,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que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fazem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entre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15">
                <a:latin typeface="Arial MT"/>
                <a:cs typeface="Arial MT"/>
              </a:rPr>
              <a:t>si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o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MUNICÍPIO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 spc="-15">
                <a:latin typeface="Arial MT"/>
                <a:cs typeface="Arial MT"/>
              </a:rPr>
              <a:t>DE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a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empresa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S</a:t>
            </a:r>
            <a:r>
              <a:rPr dirty="0" sz="1000">
                <a:latin typeface="Arial MT"/>
                <a:cs typeface="Arial MT"/>
              </a:rPr>
              <a:t>M</a:t>
            </a:r>
            <a:r>
              <a:rPr dirty="0" sz="1000" spc="34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COMERCIO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E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EMPREENDIMENTOS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EIRELI,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sob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o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CNPJ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 spc="-5" b="1">
                <a:latin typeface="Arial"/>
                <a:cs typeface="Arial"/>
              </a:rPr>
              <a:t>nº: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24.331.397/0001-62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000">
              <a:latin typeface="Arial"/>
              <a:cs typeface="Arial"/>
            </a:endParaRPr>
          </a:p>
          <a:p>
            <a:pPr marL="12700" marR="629920">
              <a:lnSpc>
                <a:spcPts val="1030"/>
              </a:lnSpc>
            </a:pPr>
            <a:r>
              <a:rPr dirty="0" sz="900">
                <a:latin typeface="Arial MT"/>
                <a:cs typeface="Arial MT"/>
              </a:rPr>
              <a:t>ROBERTO</a:t>
            </a:r>
            <a:r>
              <a:rPr dirty="0" sz="900" spc="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BRITO</a:t>
            </a:r>
            <a:r>
              <a:rPr dirty="0" sz="900" spc="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BORGES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DA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1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Subsecretário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Infraestrutura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10">
                <a:latin typeface="Arial MT"/>
                <a:cs typeface="Arial MT"/>
              </a:rPr>
              <a:t> Matrícula:290433311 </a:t>
            </a:r>
            <a:r>
              <a:rPr dirty="0" sz="900">
                <a:latin typeface="Arial MT"/>
                <a:cs typeface="Arial MT"/>
              </a:rPr>
              <a:t>MARCELO DA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4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RIBEIRO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Diretor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Reparos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e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Manutenção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 Matrícula:</a:t>
            </a:r>
            <a:r>
              <a:rPr dirty="0" sz="900" spc="5">
                <a:latin typeface="Arial MT"/>
                <a:cs typeface="Arial MT"/>
              </a:rPr>
              <a:t> </a:t>
            </a:r>
            <a:r>
              <a:rPr dirty="0" sz="900" spc="-20">
                <a:latin typeface="Arial MT"/>
                <a:cs typeface="Arial MT"/>
              </a:rPr>
              <a:t>3550</a:t>
            </a:r>
            <a:endParaRPr sz="900">
              <a:latin typeface="Arial MT"/>
              <a:cs typeface="Arial MT"/>
            </a:endParaRPr>
          </a:p>
          <a:p>
            <a:pPr marL="12700">
              <a:lnSpc>
                <a:spcPts val="1030"/>
              </a:lnSpc>
            </a:pPr>
            <a:r>
              <a:rPr dirty="0" sz="900">
                <a:latin typeface="Arial MT"/>
                <a:cs typeface="Arial MT"/>
              </a:rPr>
              <a:t>IAGO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MARCELO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CARDOSO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ASSUNÇÃO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–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Diretor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Projetos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Edificações</a:t>
            </a:r>
            <a:r>
              <a:rPr dirty="0" sz="900" spc="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Matrícula:290433309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35"/>
              </a:spcBef>
            </a:pPr>
            <a:endParaRPr sz="900">
              <a:latin typeface="Arial MT"/>
              <a:cs typeface="Arial MT"/>
            </a:endParaRPr>
          </a:p>
          <a:p>
            <a:pPr marL="12700" marR="13970">
              <a:lnSpc>
                <a:spcPct val="112000"/>
              </a:lnSpc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1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2º</a:t>
            </a:r>
            <a:r>
              <a:rPr dirty="0" sz="1000" spc="13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Portaria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entra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vigor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publicação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revogadas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disposições</a:t>
            </a:r>
            <a:r>
              <a:rPr dirty="0" sz="1000" spc="12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em </a:t>
            </a:r>
            <a:r>
              <a:rPr dirty="0" sz="1000" spc="-10">
                <a:latin typeface="Arial MT"/>
                <a:cs typeface="Arial MT"/>
              </a:rPr>
              <a:t>contrário.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000">
              <a:latin typeface="Arial MT"/>
              <a:cs typeface="Arial MT"/>
            </a:endParaRPr>
          </a:p>
          <a:p>
            <a:pPr marL="3412490">
              <a:lnSpc>
                <a:spcPct val="100000"/>
              </a:lnSpc>
            </a:pP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05 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fevereiro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2026.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929889" y="7461325"/>
            <a:ext cx="1792605" cy="4584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200660">
              <a:lnSpc>
                <a:spcPct val="142000"/>
              </a:lnSpc>
              <a:spcBef>
                <a:spcPts val="95"/>
              </a:spcBef>
            </a:pP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 </a:t>
            </a:r>
            <a:r>
              <a:rPr dirty="0" sz="1000">
                <a:latin typeface="Arial MT"/>
                <a:cs typeface="Arial MT"/>
              </a:rPr>
              <a:t>LUCAS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DUTRA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SANTOS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Cliente 09</dc:creator>
  <dcterms:created xsi:type="dcterms:W3CDTF">2026-02-11T19:02:59Z</dcterms:created>
  <dcterms:modified xsi:type="dcterms:W3CDTF">2026-02-11T19:02:59Z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2026-02-11T00:00:00Z</vt:filetime>
  </property>
  <property fmtid="{D5CDD505-2E9C-101B-9397-08002B2CF9AE}" pid="5" name="Producer">
    <vt:lpwstr>www.ilovepdf.com</vt:lpwstr>
  </property>
</Properties>
</file>