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896361" y="2392806"/>
            <a:ext cx="36017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PORTARIA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046/2026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05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fevereiro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2026.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6596" y="3091052"/>
            <a:ext cx="5427345" cy="90995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9525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Município.</a:t>
            </a:r>
            <a:endParaRPr sz="12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50772" y="5021071"/>
            <a:ext cx="5543550" cy="561975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algn="just" marL="12700" marR="5080">
              <a:lnSpc>
                <a:spcPct val="96700"/>
              </a:lnSpc>
              <a:spcBef>
                <a:spcPts val="145"/>
              </a:spcBef>
            </a:pPr>
            <a:r>
              <a:rPr dirty="0" sz="1200">
                <a:latin typeface="Arial MT"/>
                <a:cs typeface="Arial MT"/>
              </a:rPr>
              <a:t>Nomear</a:t>
            </a:r>
            <a:r>
              <a:rPr dirty="0" sz="1200" spc="114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GLAUCO</a:t>
            </a:r>
            <a:r>
              <a:rPr dirty="0" sz="1200" spc="11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TEIXEIRA</a:t>
            </a:r>
            <a:r>
              <a:rPr dirty="0" sz="1200" spc="105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ANTUNES,</a:t>
            </a:r>
            <a:r>
              <a:rPr dirty="0" sz="1200" spc="125" b="1">
                <a:latin typeface="Arial"/>
                <a:cs typeface="Arial"/>
              </a:rPr>
              <a:t> 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14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290433534,</a:t>
            </a:r>
            <a:r>
              <a:rPr dirty="0" sz="1200" spc="114" b="1">
                <a:latin typeface="Arial"/>
                <a:cs typeface="Arial"/>
              </a:rPr>
              <a:t> 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110">
                <a:latin typeface="Arial MT"/>
                <a:cs typeface="Arial MT"/>
              </a:rPr>
              <a:t>  </a:t>
            </a:r>
            <a:r>
              <a:rPr dirty="0" sz="1200" spc="-10">
                <a:latin typeface="Arial MT"/>
                <a:cs typeface="Arial MT"/>
              </a:rPr>
              <a:t>Cargo </a:t>
            </a:r>
            <a:r>
              <a:rPr dirty="0" sz="1200">
                <a:latin typeface="Arial MT"/>
                <a:cs typeface="Arial MT"/>
              </a:rPr>
              <a:t>Comissionado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DIRETOR</a:t>
            </a:r>
            <a:r>
              <a:rPr dirty="0" sz="1200" spc="3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PATRIMÔNIO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</a:t>
            </a:r>
            <a:r>
              <a:rPr dirty="0" sz="1200" spc="38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do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 retroagidos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06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35400" y="6249669"/>
            <a:ext cx="26625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0408" y="7649082"/>
            <a:ext cx="2174875" cy="38544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347980" marR="5080" indent="-335915">
              <a:lnSpc>
                <a:spcPts val="1390"/>
              </a:lnSpc>
              <a:spcBef>
                <a:spcPts val="185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740535" y="999489"/>
            <a:ext cx="2583180" cy="445134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4375" y="771524"/>
            <a:ext cx="771525" cy="7239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Conta da Microsoft</dc:creator>
  <dcterms:created xsi:type="dcterms:W3CDTF">2026-02-11T19:05:39Z</dcterms:created>
  <dcterms:modified xsi:type="dcterms:W3CDTF">2026-02-11T19:05:39Z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2026-02-11T00:00:00Z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2026-02-11T00:00:00Z</vt:filetime>
  </property>
  <property fmtid="{D5CDD505-2E9C-101B-9397-08002B2CF9AE}" pid="5" name="Producer">
    <vt:lpwstr>www.ilovepdf.com</vt:lpwstr>
  </property>
</Properties>
</file>