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941" y="427735"/>
            <a:ext cx="258572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020876" y="1689861"/>
            <a:ext cx="530415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048/2026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09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FEVEREIRO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533"/>
            <a:ext cx="623951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0897" y="3672966"/>
            <a:ext cx="1194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642"/>
            <a:ext cx="6238240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</a:t>
            </a:r>
            <a:r>
              <a:rPr dirty="0" sz="1400" b="1">
                <a:latin typeface="Arial"/>
                <a:cs typeface="Arial"/>
              </a:rPr>
              <a:t>)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VALÉRIA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AZEVEDO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PACHECO,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9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2810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COZINHEIRO</a:t>
            </a:r>
            <a:r>
              <a:rPr dirty="0" sz="1400" spc="20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20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ESCOLAR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ALUNOS,</a:t>
            </a:r>
            <a:r>
              <a:rPr dirty="0" sz="1400" spc="3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365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(trezentos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sessenta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cinco)</a:t>
            </a:r>
            <a:r>
              <a:rPr dirty="0" sz="1400" spc="4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0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1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02/02/2026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216/2026.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739" y="6526148"/>
            <a:ext cx="31013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007" y="7680197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2026-02-25T17:13:49Z</dcterms:created>
  <dcterms:modified xsi:type="dcterms:W3CDTF">2026-02-25T17:13:49Z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