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96361" y="2392806"/>
            <a:ext cx="36017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046/2026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fevereiro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2026.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3091052"/>
            <a:ext cx="5427345" cy="909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9525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Município.</a:t>
            </a:r>
            <a:endParaRPr sz="1200">
              <a:latin typeface="Arial"/>
              <a:cs typeface="Arial"/>
            </a:endParaRPr>
          </a:p>
          <a:p>
            <a:pPr algn="r" marR="508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0772" y="5021071"/>
            <a:ext cx="5543550" cy="56197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2700" marR="5080">
              <a:lnSpc>
                <a:spcPct val="96700"/>
              </a:lnSpc>
              <a:spcBef>
                <a:spcPts val="145"/>
              </a:spcBef>
            </a:pPr>
            <a:r>
              <a:rPr dirty="0" sz="1200">
                <a:latin typeface="Arial MT"/>
                <a:cs typeface="Arial MT"/>
              </a:rPr>
              <a:t>Nomear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GLAUCO</a:t>
            </a:r>
            <a:r>
              <a:rPr dirty="0" sz="1200" spc="11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TEIXEIRA</a:t>
            </a:r>
            <a:r>
              <a:rPr dirty="0" sz="1200" spc="105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ANTUNES,</a:t>
            </a:r>
            <a:r>
              <a:rPr dirty="0" sz="1200" spc="125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290433534,</a:t>
            </a:r>
            <a:r>
              <a:rPr dirty="0" sz="1200" spc="114" b="1">
                <a:latin typeface="Arial"/>
                <a:cs typeface="Arial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1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3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PATRIMÔNIO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</a:t>
            </a:r>
            <a:r>
              <a:rPr dirty="0" sz="1200" spc="3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 retroagidos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06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35400" y="6249669"/>
            <a:ext cx="266255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0408" y="7649082"/>
            <a:ext cx="217487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47980" marR="5080" indent="-335915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40535" y="999489"/>
            <a:ext cx="2583180" cy="445134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375" y="771524"/>
            <a:ext cx="771525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2026-02-25T17:17:25Z</dcterms:created>
  <dcterms:modified xsi:type="dcterms:W3CDTF">2026-02-25T17:17:25Z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