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69200" cy="10706100"/>
  <p:notesSz cx="7569200" cy="10706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8166" y="3318891"/>
            <a:ext cx="6439217" cy="22482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6332" y="5995416"/>
            <a:ext cx="5302885" cy="2676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777" y="2462403"/>
            <a:ext cx="3295364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901408" y="2462403"/>
            <a:ext cx="3295364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7" y="428244"/>
            <a:ext cx="6817995" cy="17129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777" y="2462403"/>
            <a:ext cx="6817995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5687" y="9956673"/>
            <a:ext cx="2424176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777" y="9956673"/>
            <a:ext cx="1742376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54396" y="9956673"/>
            <a:ext cx="1742376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38526" y="432308"/>
            <a:ext cx="275844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386715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 Prefeitura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Municipal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28319" y="1810257"/>
            <a:ext cx="6525259" cy="53555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R="635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latin typeface="Arial"/>
                <a:cs typeface="Arial"/>
              </a:rPr>
              <a:t>PORTARIA</a:t>
            </a:r>
            <a:r>
              <a:rPr dirty="0" sz="1600" spc="-114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8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062</a:t>
            </a:r>
            <a:r>
              <a:rPr dirty="0" sz="1600" spc="-8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8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13</a:t>
            </a:r>
            <a:r>
              <a:rPr dirty="0" sz="1600" spc="-8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4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sz="1600">
              <a:latin typeface="Arial"/>
              <a:cs typeface="Arial"/>
            </a:endParaRPr>
          </a:p>
          <a:p>
            <a:pPr algn="just" marL="12700" marR="2095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5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suas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legais</a:t>
            </a:r>
            <a:r>
              <a:rPr dirty="0" sz="1200" spc="6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considerando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necessidade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regulamentar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cumprimento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contratos.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 MT"/>
              <a:cs typeface="Arial MT"/>
            </a:endParaRPr>
          </a:p>
          <a:p>
            <a:pPr algn="just" marL="102235" marR="5080" indent="-9525">
              <a:lnSpc>
                <a:spcPct val="95900"/>
              </a:lnSpc>
            </a:pPr>
            <a:r>
              <a:rPr dirty="0" sz="1200">
                <a:latin typeface="Arial MT"/>
                <a:cs typeface="Arial MT"/>
              </a:rPr>
              <a:t>ESTABELECE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ADESÃO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REGISTRO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PREÇOS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033/2024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19.159/2025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– </a:t>
            </a:r>
            <a:r>
              <a:rPr dirty="0" sz="1200">
                <a:latin typeface="Arial MT"/>
                <a:cs typeface="Arial MT"/>
              </a:rPr>
              <a:t>R11 COMPRA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REVENDA </a:t>
            </a:r>
            <a:r>
              <a:rPr dirty="0" sz="1200" spc="-10">
                <a:latin typeface="Arial MT"/>
                <a:cs typeface="Arial MT"/>
              </a:rPr>
              <a:t>LTDA.</a:t>
            </a:r>
            <a:endParaRPr sz="12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Art.1º-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DESIGNAR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abaixo,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compor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adesão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033/2024,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19.159/2025,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cujo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objeto </a:t>
            </a:r>
            <a:r>
              <a:rPr dirty="0" sz="1200">
                <a:latin typeface="Arial MT"/>
                <a:cs typeface="Arial MT"/>
              </a:rPr>
              <a:t>CONTRATAÇÃO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EMPRESA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FORNECIMENTO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MATERIAL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LIMPEZA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PARA </a:t>
            </a:r>
            <a:r>
              <a:rPr dirty="0" sz="1200">
                <a:latin typeface="Arial MT"/>
                <a:cs typeface="Arial MT"/>
              </a:rPr>
              <a:t>ATENDER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UNIDADES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MUNICIPIO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60"/>
              </a:spcBef>
            </a:pPr>
            <a:endParaRPr sz="1200">
              <a:latin typeface="Arial MT"/>
              <a:cs typeface="Arial MT"/>
            </a:endParaRPr>
          </a:p>
          <a:p>
            <a:pPr marL="646430" indent="-225425">
              <a:lnSpc>
                <a:spcPct val="100000"/>
              </a:lnSpc>
              <a:buAutoNum type="arabicParenR"/>
              <a:tabLst>
                <a:tab pos="646430" algn="l"/>
              </a:tabLst>
            </a:pPr>
            <a:r>
              <a:rPr dirty="0" sz="1200">
                <a:latin typeface="Arial MT"/>
                <a:cs typeface="Arial MT"/>
              </a:rPr>
              <a:t>IVAN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LEITE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BERNARDO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OLIVEIRA –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</a:t>
            </a:r>
            <a:r>
              <a:rPr dirty="0" sz="1200">
                <a:latin typeface="Times New Roman"/>
                <a:cs typeface="Times New Roman"/>
              </a:rPr>
              <a:t>.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Arial MT"/>
                <a:cs typeface="Arial MT"/>
              </a:rPr>
              <a:t>6562497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AUX.</a:t>
            </a:r>
            <a:r>
              <a:rPr dirty="0" sz="1200" spc="-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ADMINISTRATIVO;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Arial MT"/>
              <a:buAutoNum type="arabicParenR"/>
            </a:pPr>
            <a:endParaRPr sz="1200">
              <a:latin typeface="Arial MT"/>
              <a:cs typeface="Arial MT"/>
            </a:endParaRPr>
          </a:p>
          <a:p>
            <a:pPr marL="646430" marR="74295" indent="-225425">
              <a:lnSpc>
                <a:spcPts val="1380"/>
              </a:lnSpc>
              <a:spcBef>
                <a:spcPts val="5"/>
              </a:spcBef>
              <a:buAutoNum type="arabicParenR"/>
              <a:tabLst>
                <a:tab pos="648335" algn="l"/>
              </a:tabLst>
            </a:pPr>
            <a:r>
              <a:rPr dirty="0" sz="1200">
                <a:latin typeface="Arial MT"/>
                <a:cs typeface="Arial MT"/>
              </a:rPr>
              <a:t>SELMA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OLIVEIRA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ALBANO –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MATR.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290433957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DIRETOR</a:t>
            </a:r>
            <a:r>
              <a:rPr dirty="0" sz="1200" spc="-10">
                <a:latin typeface="Arial MT"/>
                <a:cs typeface="Arial MT"/>
              </a:rPr>
              <a:t> ADMINISTRATIVO </a:t>
            </a:r>
            <a:r>
              <a:rPr dirty="0" sz="1200" spc="-10">
                <a:latin typeface="Arial MT"/>
                <a:cs typeface="Arial MT"/>
              </a:rPr>
              <a:t>	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HOSPITAL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10">
                <a:latin typeface="Arial MT"/>
                <a:cs typeface="Arial MT"/>
              </a:rPr>
              <a:t> MATERNIDADE;</a:t>
            </a:r>
            <a:endParaRPr sz="1200">
              <a:latin typeface="Arial MT"/>
              <a:cs typeface="Arial MT"/>
            </a:endParaRPr>
          </a:p>
          <a:p>
            <a:pPr marL="646430" indent="-225425">
              <a:lnSpc>
                <a:spcPct val="100000"/>
              </a:lnSpc>
              <a:spcBef>
                <a:spcPts val="1280"/>
              </a:spcBef>
              <a:buAutoNum type="arabicParenR"/>
              <a:tabLst>
                <a:tab pos="646430" algn="l"/>
              </a:tabLst>
            </a:pPr>
            <a:r>
              <a:rPr dirty="0" sz="1200">
                <a:latin typeface="Arial MT"/>
                <a:cs typeface="Arial MT"/>
              </a:rPr>
              <a:t>LUIZ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CESAR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BRITZ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FERREIRA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6562475 -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AUX.</a:t>
            </a:r>
            <a:r>
              <a:rPr dirty="0" sz="1200" spc="-9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ADMINISTRATIVO;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2540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Art.2º-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vigor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data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publicação,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revogando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disposições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28319" y="7658481"/>
            <a:ext cx="26136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Cumpra-se.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715895" y="8535161"/>
            <a:ext cx="2140585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43840" marR="5080" indent="-231775">
              <a:lnSpc>
                <a:spcPts val="1380"/>
              </a:lnSpc>
              <a:spcBef>
                <a:spcPts val="195"/>
              </a:spcBef>
            </a:pPr>
            <a:r>
              <a:rPr dirty="0" sz="1200" spc="-10" b="1">
                <a:latin typeface="Arial"/>
                <a:cs typeface="Arial"/>
              </a:rPr>
              <a:t>LUCAS</a:t>
            </a:r>
            <a:r>
              <a:rPr dirty="0" sz="1200" spc="-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3270" y="624205"/>
            <a:ext cx="1348994" cy="83756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2755" y="497205"/>
            <a:ext cx="930275" cy="10045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2026-02-25T17:20:00Z</dcterms:created>
  <dcterms:modified xsi:type="dcterms:W3CDTF">2026-02-25T17:20:00Z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2026-02-13T00:00:00Z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2026-02-25T00:00:00Z</vt:filetime>
  </property>
  <property fmtid="{D5CDD505-2E9C-101B-9397-08002B2CF9AE}" pid="5" name="Producer">
    <vt:lpwstr>Microsoft® Word 2013</vt:lpwstr>
  </property>
</Properties>
</file>