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43904" y="636904"/>
            <a:ext cx="1350009" cy="838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38526" y="449071"/>
            <a:ext cx="279400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38671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528317"/>
            <a:ext cx="6509384" cy="48266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 052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10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600">
              <a:latin typeface="Arial"/>
              <a:cs typeface="Arial"/>
            </a:endParaRPr>
          </a:p>
          <a:p>
            <a:pPr algn="just" marL="12700" marR="120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e,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02235" marR="5080" indent="-952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REGISTRO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PREÇOS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19.167/2025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R11 COMPRA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REVENDA </a:t>
            </a:r>
            <a:r>
              <a:rPr dirty="0" sz="1200" spc="-20">
                <a:latin typeface="Arial MT"/>
                <a:cs typeface="Arial MT"/>
              </a:rPr>
              <a:t>LTDA.</a:t>
            </a: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 para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Comissão de Fiscalização, referente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19.167/2025,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objeto </a:t>
            </a:r>
            <a:r>
              <a:rPr dirty="0" sz="1200">
                <a:latin typeface="Arial MT"/>
                <a:cs typeface="Arial MT"/>
              </a:rPr>
              <a:t>CONTRATAÇÃO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FORNECIMENTO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LIMPEZA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SUPRIMENTO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Arial MT"/>
              <a:cs typeface="Arial MT"/>
            </a:endParaRPr>
          </a:p>
          <a:p>
            <a:pPr marL="649605" indent="-228600">
              <a:lnSpc>
                <a:spcPct val="100000"/>
              </a:lnSpc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FÁBIO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VILLER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SOARES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COSTA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>
                <a:latin typeface="Times New Roman"/>
                <a:cs typeface="Times New Roman"/>
              </a:rPr>
              <a:t>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Arial MT"/>
                <a:cs typeface="Arial MT"/>
              </a:rPr>
              <a:t>14.556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ASSESSOR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ESPECIAL;</a:t>
            </a:r>
            <a:endParaRPr sz="1200">
              <a:latin typeface="Arial MT"/>
              <a:cs typeface="Arial MT"/>
            </a:endParaRPr>
          </a:p>
          <a:p>
            <a:pPr marL="649605" indent="-228600">
              <a:lnSpc>
                <a:spcPct val="100000"/>
              </a:lnSpc>
              <a:spcBef>
                <a:spcPts val="1330"/>
              </a:spcBef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ALINE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FERREIRA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PEQUENO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MATR.17.589 -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CHEFE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GABINETE;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6847712"/>
            <a:ext cx="2661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3035" y="7899272"/>
            <a:ext cx="217424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755" y="509904"/>
            <a:ext cx="930275" cy="10045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2026-02-25T17:23:18Z</dcterms:created>
  <dcterms:modified xsi:type="dcterms:W3CDTF">2026-02-25T17:23:18Z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2026-02-10T00:00:00Z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2026-02-25T00:00:00Z</vt:filetime>
  </property>
  <property fmtid="{D5CDD505-2E9C-101B-9397-08002B2CF9AE}" pid="5" name="Producer">
    <vt:lpwstr>Microsoft® Word 2013</vt:lpwstr>
  </property>
</Properties>
</file>