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280408" y="7724478"/>
            <a:ext cx="2174875" cy="370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46045" y="2304414"/>
            <a:ext cx="38481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056/2026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fevereiro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2026.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8255">
              <a:lnSpc>
                <a:spcPts val="1390"/>
              </a:lnSpc>
              <a:spcBef>
                <a:spcPts val="185"/>
              </a:spcBef>
              <a:tabLst>
                <a:tab pos="3150235" algn="l"/>
              </a:tabLst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FLAVIA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3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RANGEL,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290433484,</a:t>
            </a:r>
            <a:r>
              <a:rPr dirty="0" sz="1200" spc="13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ESPECIAL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RELAÇÕES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INSTITUCIONAIS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20"/>
              </a:lnSpc>
            </a:pPr>
            <a:r>
              <a:rPr dirty="0" sz="1200" spc="-10" b="1">
                <a:latin typeface="Arial"/>
                <a:cs typeface="Arial"/>
              </a:rPr>
              <a:t>PROCURADORIA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Procuradoria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tendo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seus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2026.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>
                <a:latin typeface="Arial MT"/>
                <a:cs typeface="Arial MT"/>
              </a:rPr>
              <a:t>Registre-se,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Publique-se e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46045" y="2304414"/>
            <a:ext cx="38481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058/2026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fevereiro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2026.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480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8255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FIGUEREDO,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290435515,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ESPECIAL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RELAÇÕES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INSTITUCIONAIS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20"/>
              </a:lnSpc>
            </a:pPr>
            <a:r>
              <a:rPr dirty="0" sz="1200" spc="-10" b="1">
                <a:latin typeface="Arial"/>
                <a:cs typeface="Arial"/>
              </a:rPr>
              <a:t>PROCURADORIA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Procuradoria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tendo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seus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02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2026.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>
                <a:latin typeface="Arial MT"/>
                <a:cs typeface="Arial MT"/>
              </a:rPr>
              <a:t>Registre-se,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Publique-se e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46045" y="2304414"/>
            <a:ext cx="38481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057/2026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fevereiro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2026.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 VII,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8255">
              <a:lnSpc>
                <a:spcPts val="1390"/>
              </a:lnSpc>
              <a:spcBef>
                <a:spcPts val="185"/>
              </a:spcBef>
              <a:tabLst>
                <a:tab pos="701675" algn="l"/>
                <a:tab pos="1402080" algn="l"/>
                <a:tab pos="1767205" algn="l"/>
                <a:tab pos="2360930" algn="l"/>
                <a:tab pos="3074035" algn="l"/>
                <a:tab pos="3848100" algn="l"/>
                <a:tab pos="4799330" algn="l"/>
                <a:tab pos="5116195" algn="l"/>
              </a:tabLst>
            </a:pPr>
            <a:r>
              <a:rPr dirty="0" sz="1200" spc="-10">
                <a:latin typeface="Arial MT"/>
                <a:cs typeface="Arial MT"/>
              </a:rPr>
              <a:t>Nomear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FLAVIO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DA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0" b="1">
                <a:latin typeface="Arial"/>
                <a:cs typeface="Arial"/>
              </a:rPr>
              <a:t>SILVA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LOPES,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290435516,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>
                <a:latin typeface="Arial MT"/>
                <a:cs typeface="Arial MT"/>
              </a:rPr>
              <a:t>no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ESPECIAL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RELAÇÕES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INSTITUCIONAIS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20"/>
              </a:lnSpc>
            </a:pPr>
            <a:r>
              <a:rPr dirty="0" sz="1200" spc="-10" b="1">
                <a:latin typeface="Arial"/>
                <a:cs typeface="Arial"/>
              </a:rPr>
              <a:t>PROCURADORIA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Procuradoria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tendo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seus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02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2026.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>
                <a:latin typeface="Arial MT"/>
                <a:cs typeface="Arial MT"/>
              </a:rPr>
              <a:t>Registre-se,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Publique-se e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069593"/>
            <a:ext cx="258572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90"/>
              </a:spcBef>
            </a:pPr>
            <a:r>
              <a:rPr dirty="0"/>
              <a:t>LUCAS</a:t>
            </a:r>
            <a:r>
              <a:rPr dirty="0" spc="-15"/>
              <a:t> </a:t>
            </a:r>
            <a:r>
              <a:rPr dirty="0"/>
              <a:t>DUTRA</a:t>
            </a:r>
            <a:r>
              <a:rPr dirty="0" spc="-30"/>
              <a:t> </a:t>
            </a:r>
            <a:r>
              <a:rPr dirty="0"/>
              <a:t>DOS</a:t>
            </a:r>
            <a:r>
              <a:rPr dirty="0" spc="-15"/>
              <a:t> </a:t>
            </a:r>
            <a:r>
              <a:rPr dirty="0" spc="-10"/>
              <a:t>SANTOS </a:t>
            </a:r>
            <a:r>
              <a:rPr dirty="0"/>
              <a:t>PREFEITO</a:t>
            </a:r>
            <a:r>
              <a:rPr dirty="0" spc="-60"/>
              <a:t> </a:t>
            </a:r>
            <a:r>
              <a:rPr dirty="0" spc="-10"/>
              <a:t>MUNICIPAL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2026-02-25T17:25:35Z</dcterms:created>
  <dcterms:modified xsi:type="dcterms:W3CDTF">2026-02-25T17:25:35Z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