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061/2026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13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PATRICIA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SOUSA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RODRIGUES,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12865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4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409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CARATER</a:t>
            </a:r>
            <a:r>
              <a:rPr dirty="0" sz="1400" spc="4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580"/>
              </a:lnSpc>
              <a:spcBef>
                <a:spcPts val="110"/>
              </a:spcBef>
            </a:pP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5209/2025.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2026-02-25T17:28:08Z</dcterms:created>
  <dcterms:modified xsi:type="dcterms:W3CDTF">2026-02-25T17:28:08Z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