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47980" marR="5080" indent="-335915">
              <a:lnSpc>
                <a:spcPts val="1390"/>
              </a:lnSpc>
              <a:spcBef>
                <a:spcPts val="75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30"/>
              <a:t> </a:t>
            </a:r>
            <a:r>
              <a:rPr dirty="0"/>
              <a:t>DOS</a:t>
            </a:r>
            <a:r>
              <a:rPr dirty="0" spc="-15"/>
              <a:t> </a:t>
            </a:r>
            <a:r>
              <a:rPr dirty="0" spc="-10"/>
              <a:t>SANTOS </a:t>
            </a: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47980" marR="5080" indent="-335915">
              <a:lnSpc>
                <a:spcPts val="1390"/>
              </a:lnSpc>
              <a:spcBef>
                <a:spcPts val="75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30"/>
              <a:t> </a:t>
            </a:r>
            <a:r>
              <a:rPr dirty="0"/>
              <a:t>DOS</a:t>
            </a:r>
            <a:r>
              <a:rPr dirty="0" spc="-15"/>
              <a:t> </a:t>
            </a:r>
            <a:r>
              <a:rPr dirty="0" spc="-10"/>
              <a:t>SANTOS </a:t>
            </a: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47980" marR="5080" indent="-335915">
              <a:lnSpc>
                <a:spcPts val="1390"/>
              </a:lnSpc>
              <a:spcBef>
                <a:spcPts val="75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30"/>
              <a:t> </a:t>
            </a:r>
            <a:r>
              <a:rPr dirty="0"/>
              <a:t>DOS</a:t>
            </a:r>
            <a:r>
              <a:rPr dirty="0" spc="-15"/>
              <a:t> </a:t>
            </a:r>
            <a:r>
              <a:rPr dirty="0" spc="-10"/>
              <a:t>SANTOS </a:t>
            </a: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47980" marR="5080" indent="-335915">
              <a:lnSpc>
                <a:spcPts val="1390"/>
              </a:lnSpc>
              <a:spcBef>
                <a:spcPts val="75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30"/>
              <a:t> </a:t>
            </a:r>
            <a:r>
              <a:rPr dirty="0"/>
              <a:t>DOS</a:t>
            </a:r>
            <a:r>
              <a:rPr dirty="0" spc="-15"/>
              <a:t> </a:t>
            </a:r>
            <a:r>
              <a:rPr dirty="0" spc="-10"/>
              <a:t>SANTOS </a:t>
            </a: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47980" marR="5080" indent="-335915">
              <a:lnSpc>
                <a:spcPts val="1390"/>
              </a:lnSpc>
              <a:spcBef>
                <a:spcPts val="75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30"/>
              <a:t> </a:t>
            </a:r>
            <a:r>
              <a:rPr dirty="0"/>
              <a:t>DOS</a:t>
            </a:r>
            <a:r>
              <a:rPr dirty="0" spc="-15"/>
              <a:t> </a:t>
            </a:r>
            <a:r>
              <a:rPr dirty="0" spc="-10"/>
              <a:t>SANTOS </a:t>
            </a: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280408" y="7898469"/>
            <a:ext cx="2174875" cy="372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47980" marR="5080" indent="-335915">
              <a:lnSpc>
                <a:spcPts val="1390"/>
              </a:lnSpc>
              <a:spcBef>
                <a:spcPts val="75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30"/>
              <a:t> </a:t>
            </a:r>
            <a:r>
              <a:rPr dirty="0"/>
              <a:t>DOS</a:t>
            </a:r>
            <a:r>
              <a:rPr dirty="0" spc="-15"/>
              <a:t> </a:t>
            </a:r>
            <a:r>
              <a:rPr dirty="0" spc="-10"/>
              <a:t>SANTOS </a:t>
            </a: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646045" y="2304414"/>
            <a:ext cx="384810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054/2026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fevereiro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2026.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325748"/>
            <a:ext cx="542734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no </a:t>
            </a:r>
            <a:r>
              <a:rPr dirty="0" sz="1200" spc="-10" b="1">
                <a:latin typeface="Arial"/>
                <a:cs typeface="Arial"/>
              </a:rPr>
              <a:t>uso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suas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atribuições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que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lhe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são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conferidas,</a:t>
            </a:r>
            <a:r>
              <a:rPr dirty="0" sz="1200" spc="-7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na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forma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do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74,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incisos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 da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 Orgânica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Município,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considerando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 n</a:t>
            </a:r>
            <a:r>
              <a:rPr dirty="0" sz="1200" spc="-20" b="1">
                <a:latin typeface="Arial"/>
                <a:cs typeface="Arial"/>
              </a:rPr>
              <a:t> 877,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2025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Complementar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014,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689219" y="4728463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0772" y="5429503"/>
            <a:ext cx="5547360" cy="12636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0795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SANDRA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VASCONCELOS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SILVA,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290433604,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ASSESSOR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ESPECIAL</a:t>
            </a:r>
            <a:r>
              <a:rPr dirty="0" sz="1200" spc="2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RELAÇÕES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INSTITUCIONAIS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20"/>
              </a:lnSpc>
            </a:pPr>
            <a:r>
              <a:rPr dirty="0" sz="1200" spc="-10" b="1">
                <a:latin typeface="Arial"/>
                <a:cs typeface="Arial"/>
              </a:rPr>
              <a:t>PROCURADORIA</a:t>
            </a:r>
            <a:r>
              <a:rPr dirty="0" sz="1200" spc="-10">
                <a:latin typeface="Arial MT"/>
                <a:cs typeface="Arial MT"/>
              </a:rPr>
              <a:t>,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Procuradoria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Geral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do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Município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Seropédica,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tendo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seus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30"/>
              </a:lnSpc>
            </a:pP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dezembro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00">
              <a:latin typeface="Arial MT"/>
              <a:cs typeface="Arial MT"/>
            </a:endParaRPr>
          </a:p>
          <a:p>
            <a:pPr marL="2896870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014" y="836929"/>
            <a:ext cx="773429" cy="72517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984629" y="1069593"/>
            <a:ext cx="2583180" cy="4451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347980" marR="5080" indent="-335915">
              <a:lnSpc>
                <a:spcPts val="1390"/>
              </a:lnSpc>
              <a:spcBef>
                <a:spcPts val="75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30"/>
              <a:t> </a:t>
            </a:r>
            <a:r>
              <a:rPr dirty="0"/>
              <a:t>DOS</a:t>
            </a:r>
            <a:r>
              <a:rPr dirty="0" spc="-15"/>
              <a:t> </a:t>
            </a:r>
            <a:r>
              <a:rPr dirty="0" spc="-10"/>
              <a:t>SANTOS </a:t>
            </a: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646045" y="2304414"/>
            <a:ext cx="384810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055/2026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fevereiro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2026.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325748"/>
            <a:ext cx="542480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no </a:t>
            </a:r>
            <a:r>
              <a:rPr dirty="0" sz="1200" spc="-10" b="1">
                <a:latin typeface="Arial"/>
                <a:cs typeface="Arial"/>
              </a:rPr>
              <a:t>uso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suas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atribuições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que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lhe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são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conferidas,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na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forma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do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Art.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74,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incisos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 da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Município,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considerando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 n</a:t>
            </a:r>
            <a:r>
              <a:rPr dirty="0" sz="1200" spc="-20" b="1">
                <a:latin typeface="Arial"/>
                <a:cs typeface="Arial"/>
              </a:rPr>
              <a:t> 877,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2025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Complementar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014,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689219" y="4728463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0772" y="5429503"/>
            <a:ext cx="5547360" cy="12636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8255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spc="3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SUZANA</a:t>
            </a:r>
            <a:r>
              <a:rPr dirty="0" sz="1200" spc="3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PEREIRA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MORAIS,</a:t>
            </a:r>
            <a:r>
              <a:rPr dirty="0" sz="1200" spc="3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290433605,</a:t>
            </a:r>
            <a:r>
              <a:rPr dirty="0" sz="1200" spc="3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ASSESSOR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ESPECIAL</a:t>
            </a:r>
            <a:r>
              <a:rPr dirty="0" sz="1200" spc="2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RELAÇÕES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INSTITUCIONAIS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20"/>
              </a:lnSpc>
            </a:pPr>
            <a:r>
              <a:rPr dirty="0" sz="1200" spc="-10" b="1">
                <a:latin typeface="Arial"/>
                <a:cs typeface="Arial"/>
              </a:rPr>
              <a:t>PROCURADORIA</a:t>
            </a:r>
            <a:r>
              <a:rPr dirty="0" sz="1200" spc="-10">
                <a:latin typeface="Arial MT"/>
                <a:cs typeface="Arial MT"/>
              </a:rPr>
              <a:t>,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Procuradoria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Geral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do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Município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Seropédica,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tendo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seus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30"/>
              </a:lnSpc>
            </a:pP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dezembro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00">
              <a:latin typeface="Arial MT"/>
              <a:cs typeface="Arial MT"/>
            </a:endParaRPr>
          </a:p>
          <a:p>
            <a:pPr marL="2896870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014" y="836929"/>
            <a:ext cx="773429" cy="72517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984629" y="1069593"/>
            <a:ext cx="2583180" cy="4451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347980" marR="5080" indent="-335915">
              <a:lnSpc>
                <a:spcPts val="1390"/>
              </a:lnSpc>
              <a:spcBef>
                <a:spcPts val="75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30"/>
              <a:t> </a:t>
            </a:r>
            <a:r>
              <a:rPr dirty="0"/>
              <a:t>DOS</a:t>
            </a:r>
            <a:r>
              <a:rPr dirty="0" spc="-15"/>
              <a:t> </a:t>
            </a:r>
            <a:r>
              <a:rPr dirty="0" spc="-10"/>
              <a:t>SANTOS </a:t>
            </a: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2026-02-25T17:30:05Z</dcterms:created>
  <dcterms:modified xsi:type="dcterms:W3CDTF">2026-02-25T17:30:05Z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2026-02-25T00:00:00Z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2026-02-25T00:00:00Z</vt:filetime>
  </property>
  <property fmtid="{D5CDD505-2E9C-101B-9397-08002B2CF9AE}" pid="5" name="Producer">
    <vt:lpwstr>www.ilovepdf.com</vt:lpwstr>
  </property>
</Properties>
</file>