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93314" y="2334894"/>
            <a:ext cx="36017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053/2026 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12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fevereiro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2026.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033140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952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Município.</a:t>
            </a:r>
            <a:endParaRPr sz="12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0772" y="4963159"/>
            <a:ext cx="554355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Exonerar (à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pedido)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JOSE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JOBER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SOUSA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LIMA,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11815,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Cargo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Provimento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Efetivo</a:t>
            </a:r>
            <a:r>
              <a:rPr dirty="0" sz="1200" spc="19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PROFESSOR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DOCENTE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EDUCAÇÃO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FÍSICA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2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0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efeitos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09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fevereiro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2026,</a:t>
            </a:r>
            <a:r>
              <a:rPr dirty="0" sz="1200" spc="-10">
                <a:latin typeface="Arial MT"/>
                <a:cs typeface="Arial MT"/>
              </a:rPr>
              <a:t> 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1774/2026.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5400" y="6368541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0408" y="7767954"/>
            <a:ext cx="2174875" cy="38227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47980" marR="5080" indent="-335915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40535" y="999489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375" y="771524"/>
            <a:ext cx="771525" cy="723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2026-02-25T17:34:00Z</dcterms:created>
  <dcterms:modified xsi:type="dcterms:W3CDTF">2026-02-25T17:34:00Z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2026-02-25T00:00:00Z</vt:filetime>
  </property>
  <property fmtid="{D5CDD505-2E9C-101B-9397-08002B2CF9AE}" pid="5" name="Producer">
    <vt:lpwstr>www.ilovepdf.com</vt:lpwstr>
  </property>
</Properties>
</file>