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017828" y="1685670"/>
            <a:ext cx="531368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6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050/2026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09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FEVEREIRO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2026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7605" cy="126238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4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2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2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</a:t>
            </a:r>
            <a:r>
              <a:rPr dirty="0" sz="1400" b="1">
                <a:latin typeface="Arial"/>
                <a:cs typeface="Arial"/>
              </a:rPr>
              <a:t>)</a:t>
            </a:r>
            <a:r>
              <a:rPr dirty="0" sz="1400" spc="20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THAIS</a:t>
            </a:r>
            <a:r>
              <a:rPr dirty="0" sz="1400" spc="204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204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SANTOS</a:t>
            </a:r>
            <a:r>
              <a:rPr dirty="0" sz="1400" spc="229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ALBERNAZ,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13476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11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11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COZINHEIRO</a:t>
            </a:r>
            <a:r>
              <a:rPr dirty="0" sz="1400" spc="10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9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ESCOLAR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21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INSPETOR</a:t>
            </a:r>
            <a:r>
              <a:rPr dirty="0" sz="1400" spc="2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2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26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ALUNOS,</a:t>
            </a:r>
            <a:r>
              <a:rPr dirty="0" sz="1400" spc="24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em</a:t>
            </a:r>
            <a:r>
              <a:rPr dirty="0" sz="1400" spc="24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CARATER</a:t>
            </a:r>
            <a:r>
              <a:rPr dirty="0" sz="1400" spc="2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DEFINITIVO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2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2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acordo</a:t>
            </a:r>
            <a:endParaRPr sz="1400">
              <a:latin typeface="Arial MT"/>
              <a:cs typeface="Arial MT"/>
            </a:endParaRPr>
          </a:p>
          <a:p>
            <a:pPr algn="just" marL="12700">
              <a:lnSpc>
                <a:spcPts val="1565"/>
              </a:lnSpc>
            </a:pP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8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7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 spc="-25">
                <a:latin typeface="Arial MT"/>
                <a:cs typeface="Arial MT"/>
              </a:rPr>
              <a:t>de</a:t>
            </a:r>
            <a:endParaRPr sz="1400">
              <a:latin typeface="Arial MT"/>
              <a:cs typeface="Arial MT"/>
            </a:endParaRPr>
          </a:p>
          <a:p>
            <a:pPr algn="just" marL="12700" marR="5080">
              <a:lnSpc>
                <a:spcPts val="1580"/>
              </a:lnSpc>
              <a:spcBef>
                <a:spcPts val="110"/>
              </a:spcBef>
            </a:pP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partir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02/02/2026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13587/2025.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527038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679563"/>
            <a:ext cx="2529205" cy="4425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2026-02-25T17:40:13Z</dcterms:created>
  <dcterms:modified xsi:type="dcterms:W3CDTF">2026-02-25T17:40:13Z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2026-02-25T00:00:00Z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2026-02-25T00:00:00Z</vt:filetime>
  </property>
  <property fmtid="{D5CDD505-2E9C-101B-9397-08002B2CF9AE}" pid="5" name="Producer">
    <vt:lpwstr>www.ilovepdf.com</vt:lpwstr>
  </property>
</Properties>
</file>